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3.xml" ContentType="application/vnd.openxmlformats-officedocument.theme+xml"/>
  <Override PartName="/ppt/slideLayouts/slideLayout29.xml" ContentType="application/vnd.openxmlformats-officedocument.presentationml.slideLayout+xml"/>
  <Override PartName="/ppt/theme/theme4.xml" ContentType="application/vnd.openxmlformats-officedocument.theme+xml"/>
  <Override PartName="/ppt/slideLayouts/slideLayout30.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4"/>
    <p:sldMasterId id="2147483696" r:id="rId5"/>
    <p:sldMasterId id="2147483703" r:id="rId6"/>
    <p:sldMasterId id="2147483715" r:id="rId7"/>
    <p:sldMasterId id="2147483717" r:id="rId8"/>
  </p:sldMasterIdLst>
  <p:notesMasterIdLst>
    <p:notesMasterId r:id="rId32"/>
  </p:notesMasterIdLst>
  <p:handoutMasterIdLst>
    <p:handoutMasterId r:id="rId33"/>
  </p:handoutMasterIdLst>
  <p:sldIdLst>
    <p:sldId id="634" r:id="rId9"/>
    <p:sldId id="654" r:id="rId10"/>
    <p:sldId id="648" r:id="rId11"/>
    <p:sldId id="645" r:id="rId12"/>
    <p:sldId id="647" r:id="rId13"/>
    <p:sldId id="652" r:id="rId14"/>
    <p:sldId id="655" r:id="rId15"/>
    <p:sldId id="639" r:id="rId16"/>
    <p:sldId id="649" r:id="rId17"/>
    <p:sldId id="650" r:id="rId18"/>
    <p:sldId id="651" r:id="rId19"/>
    <p:sldId id="657" r:id="rId20"/>
    <p:sldId id="658" r:id="rId21"/>
    <p:sldId id="665" r:id="rId22"/>
    <p:sldId id="666" r:id="rId23"/>
    <p:sldId id="667" r:id="rId24"/>
    <p:sldId id="668" r:id="rId25"/>
    <p:sldId id="669" r:id="rId26"/>
    <p:sldId id="662" r:id="rId27"/>
    <p:sldId id="663" r:id="rId28"/>
    <p:sldId id="664" r:id="rId29"/>
    <p:sldId id="656" r:id="rId30"/>
    <p:sldId id="653" r:id="rId31"/>
  </p:sldIdLst>
  <p:sldSz cx="12192000" cy="6858000"/>
  <p:notesSz cx="6819900" cy="99187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46" userDrawn="1">
          <p15:clr>
            <a:srgbClr val="A4A3A4"/>
          </p15:clr>
        </p15:guide>
        <p15:guide id="2" orient="horz" pos="436" userDrawn="1">
          <p15:clr>
            <a:srgbClr val="A4A3A4"/>
          </p15:clr>
        </p15:guide>
        <p15:guide id="3" pos="211" userDrawn="1">
          <p15:clr>
            <a:srgbClr val="A4A3A4"/>
          </p15:clr>
        </p15:guide>
      </p15:sldGuideLst>
    </p:ext>
    <p:ext uri="{2D200454-40CA-4A62-9FC3-DE9A4176ACB9}">
      <p15:notesGuideLst xmlns:p15="http://schemas.microsoft.com/office/powerpoint/2012/main">
        <p15:guide id="1" orient="horz" pos="3123">
          <p15:clr>
            <a:srgbClr val="A4A3A4"/>
          </p15:clr>
        </p15:guide>
        <p15:guide id="2" pos="2148">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vincentpek" initials="v" lastIdx="3" clrIdx="0"/>
  <p:cmAuthor id="1" name="Tim Yi Hsien TSAI" initials="TYHT" lastIdx="1" clrIdx="1">
    <p:extLst>
      <p:ext uri="{19B8F6BF-5375-455C-9EA6-DF929625EA0E}">
        <p15:presenceInfo xmlns:p15="http://schemas.microsoft.com/office/powerpoint/2012/main" userId="S-1-5-21-4281605878-1667832744-4127632603-276658"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40000"/>
    <a:srgbClr val="BE050A"/>
    <a:srgbClr val="204664"/>
    <a:srgbClr val="FF0D0D"/>
    <a:srgbClr val="C00000"/>
    <a:srgbClr val="FF6D6D"/>
    <a:srgbClr val="FFBDBD"/>
    <a:srgbClr val="FF8585"/>
    <a:srgbClr val="FFFFFF"/>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779" autoAdjust="0"/>
    <p:restoredTop sz="94270" autoAdjust="0"/>
  </p:normalViewPr>
  <p:slideViewPr>
    <p:cSldViewPr snapToGrid="0">
      <p:cViewPr varScale="1">
        <p:scale>
          <a:sx n="72" d="100"/>
          <a:sy n="72" d="100"/>
        </p:scale>
        <p:origin x="462" y="72"/>
      </p:cViewPr>
      <p:guideLst>
        <p:guide orient="horz" pos="346"/>
        <p:guide orient="horz" pos="436"/>
        <p:guide pos="211"/>
      </p:guideLst>
    </p:cSldViewPr>
  </p:slideViewPr>
  <p:notesTextViewPr>
    <p:cViewPr>
      <p:scale>
        <a:sx n="1" d="1"/>
        <a:sy n="1" d="1"/>
      </p:scale>
      <p:origin x="0" y="0"/>
    </p:cViewPr>
  </p:notesTextViewPr>
  <p:notesViewPr>
    <p:cSldViewPr snapToGrid="0">
      <p:cViewPr>
        <p:scale>
          <a:sx n="1" d="2"/>
          <a:sy n="1" d="2"/>
        </p:scale>
        <p:origin x="0" y="0"/>
      </p:cViewPr>
      <p:guideLst>
        <p:guide orient="horz" pos="3123"/>
        <p:guide pos="2148"/>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 Type="http://schemas.openxmlformats.org/officeDocument/2006/relationships/customXml" Target="../customXml/item3.xml"/><Relationship Id="rId21" Type="http://schemas.openxmlformats.org/officeDocument/2006/relationships/slide" Target="slides/slide13.xml"/><Relationship Id="rId34" Type="http://schemas.openxmlformats.org/officeDocument/2006/relationships/commentAuthors" Target="commentAuthors.xml"/><Relationship Id="rId7" Type="http://schemas.openxmlformats.org/officeDocument/2006/relationships/slideMaster" Target="slideMasters/slideMaster4.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handoutMaster" Target="handoutMasters/handoutMaster1.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slide" Target="slides/slide2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notesMaster" Target="notesMasters/notesMaster1.xml"/><Relationship Id="rId37"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viewProps" Target="viewProps.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FE65E34-3F7E-4DB8-A7F8-B04693DEEF6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zh-TW" altLang="en-US"/>
        </a:p>
      </dgm:t>
    </dgm:pt>
    <dgm:pt modelId="{E93711B4-D96D-4521-90FE-65104B45C79E}">
      <dgm:prSet phldrT="[文字]"/>
      <dgm:spPr/>
      <dgm:t>
        <a:bodyPr/>
        <a:lstStyle/>
        <a:p>
          <a:r>
            <a:rPr lang="zh-TW" altLang="en-US" dirty="0"/>
            <a:t>相關功能分類</a:t>
          </a:r>
        </a:p>
      </dgm:t>
    </dgm:pt>
    <dgm:pt modelId="{2F5668C7-738A-4B5B-9CBA-942DADCF1211}" type="parTrans" cxnId="{0A00C6E8-F9B7-4A21-B362-168361C14BF2}">
      <dgm:prSet/>
      <dgm:spPr/>
      <dgm:t>
        <a:bodyPr/>
        <a:lstStyle/>
        <a:p>
          <a:endParaRPr lang="zh-TW" altLang="en-US"/>
        </a:p>
      </dgm:t>
    </dgm:pt>
    <dgm:pt modelId="{EA4360A4-6D75-4CA2-94AE-38011435F4D9}" type="sibTrans" cxnId="{0A00C6E8-F9B7-4A21-B362-168361C14BF2}">
      <dgm:prSet/>
      <dgm:spPr/>
      <dgm:t>
        <a:bodyPr/>
        <a:lstStyle/>
        <a:p>
          <a:endParaRPr lang="zh-TW" altLang="en-US"/>
        </a:p>
      </dgm:t>
    </dgm:pt>
    <dgm:pt modelId="{CE3FE02A-E45B-4314-AC01-1F5AAF6DE052}">
      <dgm:prSet phldrT="[文字]"/>
      <dgm:spPr/>
      <dgm:t>
        <a:bodyPr/>
        <a:lstStyle/>
        <a:p>
          <a:r>
            <a:rPr lang="zh-TW" altLang="en-US" dirty="0"/>
            <a:t>加快使用流暢性以避免使用錯誤</a:t>
          </a:r>
        </a:p>
      </dgm:t>
    </dgm:pt>
    <dgm:pt modelId="{7E76CE04-F9F2-4E6C-93D4-26273BC2D268}" type="parTrans" cxnId="{95386D92-234A-423A-8BA0-C87D144600F9}">
      <dgm:prSet/>
      <dgm:spPr/>
      <dgm:t>
        <a:bodyPr/>
        <a:lstStyle/>
        <a:p>
          <a:endParaRPr lang="zh-TW" altLang="en-US"/>
        </a:p>
      </dgm:t>
    </dgm:pt>
    <dgm:pt modelId="{89E41537-9125-44F4-93E5-4DE5A27F0321}" type="sibTrans" cxnId="{95386D92-234A-423A-8BA0-C87D144600F9}">
      <dgm:prSet/>
      <dgm:spPr/>
      <dgm:t>
        <a:bodyPr/>
        <a:lstStyle/>
        <a:p>
          <a:endParaRPr lang="zh-TW" altLang="en-US"/>
        </a:p>
      </dgm:t>
    </dgm:pt>
    <dgm:pt modelId="{C99C3710-E335-4A58-B841-9818778A6D66}">
      <dgm:prSet phldrT="[文字]"/>
      <dgm:spPr/>
      <dgm:t>
        <a:bodyPr/>
        <a:lstStyle/>
        <a:p>
          <a:r>
            <a:rPr lang="zh-TW" altLang="en-US" dirty="0"/>
            <a:t>圖示替代文字</a:t>
          </a:r>
        </a:p>
      </dgm:t>
    </dgm:pt>
    <dgm:pt modelId="{78EA815E-193C-45BB-B5DD-23497E992ED8}" type="parTrans" cxnId="{F8545758-F302-4999-8385-AA27E699A0AA}">
      <dgm:prSet/>
      <dgm:spPr/>
      <dgm:t>
        <a:bodyPr/>
        <a:lstStyle/>
        <a:p>
          <a:endParaRPr lang="zh-TW" altLang="en-US"/>
        </a:p>
      </dgm:t>
    </dgm:pt>
    <dgm:pt modelId="{FAC27C6E-DA7F-4714-BA4E-C0A5A39EDDB2}" type="sibTrans" cxnId="{F8545758-F302-4999-8385-AA27E699A0AA}">
      <dgm:prSet/>
      <dgm:spPr/>
      <dgm:t>
        <a:bodyPr/>
        <a:lstStyle/>
        <a:p>
          <a:endParaRPr lang="zh-TW" altLang="en-US"/>
        </a:p>
      </dgm:t>
    </dgm:pt>
    <dgm:pt modelId="{CA318E4B-987E-4A2D-ACA4-D373ED21FEFD}">
      <dgm:prSet phldrT="[文字]"/>
      <dgm:spPr/>
      <dgm:t>
        <a:bodyPr/>
        <a:lstStyle/>
        <a:p>
          <a:r>
            <a:rPr lang="zh-TW" altLang="en-US" dirty="0"/>
            <a:t>優先順序排列</a:t>
          </a:r>
        </a:p>
      </dgm:t>
    </dgm:pt>
    <dgm:pt modelId="{6FCEA2B3-1D57-4699-B525-E5AFD3776C45}" type="parTrans" cxnId="{A38DC920-3ADA-4937-871C-7254F21DC8B1}">
      <dgm:prSet/>
      <dgm:spPr/>
      <dgm:t>
        <a:bodyPr/>
        <a:lstStyle/>
        <a:p>
          <a:endParaRPr lang="zh-TW" altLang="en-US"/>
        </a:p>
      </dgm:t>
    </dgm:pt>
    <dgm:pt modelId="{D3DEBA15-867F-4207-8548-DE6F296512B0}" type="sibTrans" cxnId="{A38DC920-3ADA-4937-871C-7254F21DC8B1}">
      <dgm:prSet/>
      <dgm:spPr/>
      <dgm:t>
        <a:bodyPr/>
        <a:lstStyle/>
        <a:p>
          <a:endParaRPr lang="zh-TW" altLang="en-US"/>
        </a:p>
      </dgm:t>
    </dgm:pt>
    <dgm:pt modelId="{5F5E8FE1-6363-4719-B2B8-766E26290737}" type="pres">
      <dgm:prSet presAssocID="{6FE65E34-3F7E-4DB8-A7F8-B04693DEEF6A}" presName="linear" presStyleCnt="0">
        <dgm:presLayoutVars>
          <dgm:animLvl val="lvl"/>
          <dgm:resizeHandles val="exact"/>
        </dgm:presLayoutVars>
      </dgm:prSet>
      <dgm:spPr/>
    </dgm:pt>
    <dgm:pt modelId="{07082427-E74A-4F39-9044-C5FD4AA07250}" type="pres">
      <dgm:prSet presAssocID="{E93711B4-D96D-4521-90FE-65104B45C79E}" presName="parentText" presStyleLbl="node1" presStyleIdx="0" presStyleCnt="2">
        <dgm:presLayoutVars>
          <dgm:chMax val="0"/>
          <dgm:bulletEnabled val="1"/>
        </dgm:presLayoutVars>
      </dgm:prSet>
      <dgm:spPr/>
    </dgm:pt>
    <dgm:pt modelId="{2F9013D2-58A0-4D1C-8932-FB4FAE648648}" type="pres">
      <dgm:prSet presAssocID="{E93711B4-D96D-4521-90FE-65104B45C79E}" presName="childText" presStyleLbl="revTx" presStyleIdx="0" presStyleCnt="2">
        <dgm:presLayoutVars>
          <dgm:bulletEnabled val="1"/>
        </dgm:presLayoutVars>
      </dgm:prSet>
      <dgm:spPr/>
    </dgm:pt>
    <dgm:pt modelId="{FC2A1061-49B6-4DE7-93CE-DFB2E5AF24A5}" type="pres">
      <dgm:prSet presAssocID="{C99C3710-E335-4A58-B841-9818778A6D66}" presName="parentText" presStyleLbl="node1" presStyleIdx="1" presStyleCnt="2">
        <dgm:presLayoutVars>
          <dgm:chMax val="0"/>
          <dgm:bulletEnabled val="1"/>
        </dgm:presLayoutVars>
      </dgm:prSet>
      <dgm:spPr/>
    </dgm:pt>
    <dgm:pt modelId="{9D0644E0-11DE-474A-A7E3-ECD6B93AE4BD}" type="pres">
      <dgm:prSet presAssocID="{C99C3710-E335-4A58-B841-9818778A6D66}" presName="childText" presStyleLbl="revTx" presStyleIdx="1" presStyleCnt="2">
        <dgm:presLayoutVars>
          <dgm:bulletEnabled val="1"/>
        </dgm:presLayoutVars>
      </dgm:prSet>
      <dgm:spPr/>
    </dgm:pt>
  </dgm:ptLst>
  <dgm:cxnLst>
    <dgm:cxn modelId="{95386D92-234A-423A-8BA0-C87D144600F9}" srcId="{E93711B4-D96D-4521-90FE-65104B45C79E}" destId="{CE3FE02A-E45B-4314-AC01-1F5AAF6DE052}" srcOrd="0" destOrd="0" parTransId="{7E76CE04-F9F2-4E6C-93D4-26273BC2D268}" sibTransId="{89E41537-9125-44F4-93E5-4DE5A27F0321}"/>
    <dgm:cxn modelId="{82803A09-11AA-4F1B-A965-1A8C96FCDBFF}" type="presOf" srcId="{CA318E4B-987E-4A2D-ACA4-D373ED21FEFD}" destId="{9D0644E0-11DE-474A-A7E3-ECD6B93AE4BD}" srcOrd="0" destOrd="0" presId="urn:microsoft.com/office/officeart/2005/8/layout/vList2"/>
    <dgm:cxn modelId="{A38DC920-3ADA-4937-871C-7254F21DC8B1}" srcId="{C99C3710-E335-4A58-B841-9818778A6D66}" destId="{CA318E4B-987E-4A2D-ACA4-D373ED21FEFD}" srcOrd="0" destOrd="0" parTransId="{6FCEA2B3-1D57-4699-B525-E5AFD3776C45}" sibTransId="{D3DEBA15-867F-4207-8548-DE6F296512B0}"/>
    <dgm:cxn modelId="{11821028-F328-4B36-B9C1-6358C74C0960}" type="presOf" srcId="{E93711B4-D96D-4521-90FE-65104B45C79E}" destId="{07082427-E74A-4F39-9044-C5FD4AA07250}" srcOrd="0" destOrd="0" presId="urn:microsoft.com/office/officeart/2005/8/layout/vList2"/>
    <dgm:cxn modelId="{7AA80B27-8915-4950-A257-9859C460FE3E}" type="presOf" srcId="{C99C3710-E335-4A58-B841-9818778A6D66}" destId="{FC2A1061-49B6-4DE7-93CE-DFB2E5AF24A5}" srcOrd="0" destOrd="0" presId="urn:microsoft.com/office/officeart/2005/8/layout/vList2"/>
    <dgm:cxn modelId="{F8545758-F302-4999-8385-AA27E699A0AA}" srcId="{6FE65E34-3F7E-4DB8-A7F8-B04693DEEF6A}" destId="{C99C3710-E335-4A58-B841-9818778A6D66}" srcOrd="1" destOrd="0" parTransId="{78EA815E-193C-45BB-B5DD-23497E992ED8}" sibTransId="{FAC27C6E-DA7F-4714-BA4E-C0A5A39EDDB2}"/>
    <dgm:cxn modelId="{35643001-C02A-4466-985A-D7FC3CAC5308}" type="presOf" srcId="{6FE65E34-3F7E-4DB8-A7F8-B04693DEEF6A}" destId="{5F5E8FE1-6363-4719-B2B8-766E26290737}" srcOrd="0" destOrd="0" presId="urn:microsoft.com/office/officeart/2005/8/layout/vList2"/>
    <dgm:cxn modelId="{60D04095-BCB3-4DC0-AD17-C59BBCC0839B}" type="presOf" srcId="{CE3FE02A-E45B-4314-AC01-1F5AAF6DE052}" destId="{2F9013D2-58A0-4D1C-8932-FB4FAE648648}" srcOrd="0" destOrd="0" presId="urn:microsoft.com/office/officeart/2005/8/layout/vList2"/>
    <dgm:cxn modelId="{0A00C6E8-F9B7-4A21-B362-168361C14BF2}" srcId="{6FE65E34-3F7E-4DB8-A7F8-B04693DEEF6A}" destId="{E93711B4-D96D-4521-90FE-65104B45C79E}" srcOrd="0" destOrd="0" parTransId="{2F5668C7-738A-4B5B-9CBA-942DADCF1211}" sibTransId="{EA4360A4-6D75-4CA2-94AE-38011435F4D9}"/>
    <dgm:cxn modelId="{0F05D9EB-2AA4-438C-A8FC-22592F2F1CB4}" type="presParOf" srcId="{5F5E8FE1-6363-4719-B2B8-766E26290737}" destId="{07082427-E74A-4F39-9044-C5FD4AA07250}" srcOrd="0" destOrd="0" presId="urn:microsoft.com/office/officeart/2005/8/layout/vList2"/>
    <dgm:cxn modelId="{DE3DB2F2-139E-42BE-B3A4-44CDE939B861}" type="presParOf" srcId="{5F5E8FE1-6363-4719-B2B8-766E26290737}" destId="{2F9013D2-58A0-4D1C-8932-FB4FAE648648}" srcOrd="1" destOrd="0" presId="urn:microsoft.com/office/officeart/2005/8/layout/vList2"/>
    <dgm:cxn modelId="{A38C9DAE-9AAB-44D5-90B4-B4588E1D07B4}" type="presParOf" srcId="{5F5E8FE1-6363-4719-B2B8-766E26290737}" destId="{FC2A1061-49B6-4DE7-93CE-DFB2E5AF24A5}" srcOrd="2" destOrd="0" presId="urn:microsoft.com/office/officeart/2005/8/layout/vList2"/>
    <dgm:cxn modelId="{5ECCD273-4DF1-49F3-8A88-384086F5993A}" type="presParOf" srcId="{5F5E8FE1-6363-4719-B2B8-766E26290737}" destId="{9D0644E0-11DE-474A-A7E3-ECD6B93AE4BD}"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FE65E34-3F7E-4DB8-A7F8-B04693DEEF6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zh-TW" altLang="en-US"/>
        </a:p>
      </dgm:t>
    </dgm:pt>
    <dgm:pt modelId="{5F5E8FE1-6363-4719-B2B8-766E26290737}" type="pres">
      <dgm:prSet presAssocID="{6FE65E34-3F7E-4DB8-A7F8-B04693DEEF6A}" presName="linear" presStyleCnt="0">
        <dgm:presLayoutVars>
          <dgm:animLvl val="lvl"/>
          <dgm:resizeHandles val="exact"/>
        </dgm:presLayoutVars>
      </dgm:prSet>
      <dgm:spPr/>
    </dgm:pt>
  </dgm:ptLst>
  <dgm:cxnLst>
    <dgm:cxn modelId="{35643001-C02A-4466-985A-D7FC3CAC5308}" type="presOf" srcId="{6FE65E34-3F7E-4DB8-A7F8-B04693DEEF6A}" destId="{5F5E8FE1-6363-4719-B2B8-766E26290737}" srcOrd="0" destOrd="0" presId="urn:microsoft.com/office/officeart/2005/8/layout/vList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7082427-E74A-4F39-9044-C5FD4AA07250}">
      <dsp:nvSpPr>
        <dsp:cNvPr id="0" name=""/>
        <dsp:cNvSpPr/>
      </dsp:nvSpPr>
      <dsp:spPr>
        <a:xfrm>
          <a:off x="0" y="104168"/>
          <a:ext cx="5137425" cy="100386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zh-TW" altLang="en-US" sz="3200" kern="1200" dirty="0"/>
            <a:t>相關功能分類</a:t>
          </a:r>
        </a:p>
      </dsp:txBody>
      <dsp:txXfrm>
        <a:off x="49004" y="153172"/>
        <a:ext cx="5039417" cy="905852"/>
      </dsp:txXfrm>
    </dsp:sp>
    <dsp:sp modelId="{2F9013D2-58A0-4D1C-8932-FB4FAE648648}">
      <dsp:nvSpPr>
        <dsp:cNvPr id="0" name=""/>
        <dsp:cNvSpPr/>
      </dsp:nvSpPr>
      <dsp:spPr>
        <a:xfrm>
          <a:off x="0" y="1108028"/>
          <a:ext cx="5137425" cy="5796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3113" tIns="40640" rIns="227584" bIns="40640" numCol="1" spcCol="1270" anchor="t" anchorCtr="0">
          <a:noAutofit/>
        </a:bodyPr>
        <a:lstStyle/>
        <a:p>
          <a:pPr marL="228600" lvl="1" indent="-228600" algn="l" defTabSz="1111250">
            <a:lnSpc>
              <a:spcPct val="90000"/>
            </a:lnSpc>
            <a:spcBef>
              <a:spcPct val="0"/>
            </a:spcBef>
            <a:spcAft>
              <a:spcPct val="20000"/>
            </a:spcAft>
            <a:buChar char="•"/>
          </a:pPr>
          <a:r>
            <a:rPr lang="zh-TW" altLang="en-US" sz="2500" kern="1200" dirty="0"/>
            <a:t>加快使用流暢性以避免使用錯誤</a:t>
          </a:r>
        </a:p>
      </dsp:txBody>
      <dsp:txXfrm>
        <a:off x="0" y="1108028"/>
        <a:ext cx="5137425" cy="579600"/>
      </dsp:txXfrm>
    </dsp:sp>
    <dsp:sp modelId="{FC2A1061-49B6-4DE7-93CE-DFB2E5AF24A5}">
      <dsp:nvSpPr>
        <dsp:cNvPr id="0" name=""/>
        <dsp:cNvSpPr/>
      </dsp:nvSpPr>
      <dsp:spPr>
        <a:xfrm>
          <a:off x="0" y="1687628"/>
          <a:ext cx="5137425" cy="100386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zh-TW" altLang="en-US" sz="3200" kern="1200" dirty="0"/>
            <a:t>圖示替代文字</a:t>
          </a:r>
        </a:p>
      </dsp:txBody>
      <dsp:txXfrm>
        <a:off x="49004" y="1736632"/>
        <a:ext cx="5039417" cy="905852"/>
      </dsp:txXfrm>
    </dsp:sp>
    <dsp:sp modelId="{9D0644E0-11DE-474A-A7E3-ECD6B93AE4BD}">
      <dsp:nvSpPr>
        <dsp:cNvPr id="0" name=""/>
        <dsp:cNvSpPr/>
      </dsp:nvSpPr>
      <dsp:spPr>
        <a:xfrm>
          <a:off x="0" y="2691488"/>
          <a:ext cx="5137425" cy="5796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3113" tIns="40640" rIns="227584" bIns="40640" numCol="1" spcCol="1270" anchor="t" anchorCtr="0">
          <a:noAutofit/>
        </a:bodyPr>
        <a:lstStyle/>
        <a:p>
          <a:pPr marL="228600" lvl="1" indent="-228600" algn="l" defTabSz="1111250">
            <a:lnSpc>
              <a:spcPct val="90000"/>
            </a:lnSpc>
            <a:spcBef>
              <a:spcPct val="0"/>
            </a:spcBef>
            <a:spcAft>
              <a:spcPct val="20000"/>
            </a:spcAft>
            <a:buChar char="•"/>
          </a:pPr>
          <a:r>
            <a:rPr lang="zh-TW" altLang="en-US" sz="2500" kern="1200" dirty="0"/>
            <a:t>優先順序排列</a:t>
          </a:r>
        </a:p>
      </dsp:txBody>
      <dsp:txXfrm>
        <a:off x="0" y="2691488"/>
        <a:ext cx="5137425" cy="5796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2" y="3"/>
            <a:ext cx="2955924" cy="496252"/>
          </a:xfrm>
          <a:prstGeom prst="rect">
            <a:avLst/>
          </a:prstGeom>
        </p:spPr>
        <p:txBody>
          <a:bodyPr vert="horz" lIns="91646" tIns="45823" rIns="91646" bIns="45823" rtlCol="0"/>
          <a:lstStyle>
            <a:lvl1pPr algn="l">
              <a:defRPr sz="1200"/>
            </a:lvl1pPr>
          </a:lstStyle>
          <a:p>
            <a:endParaRPr lang="en-US"/>
          </a:p>
        </p:txBody>
      </p:sp>
      <p:sp>
        <p:nvSpPr>
          <p:cNvPr id="3" name="Date Placeholder 2"/>
          <p:cNvSpPr>
            <a:spLocks noGrp="1"/>
          </p:cNvSpPr>
          <p:nvPr>
            <p:ph type="dt" sz="quarter" idx="1"/>
          </p:nvPr>
        </p:nvSpPr>
        <p:spPr>
          <a:xfrm>
            <a:off x="3862390" y="3"/>
            <a:ext cx="2955924" cy="496252"/>
          </a:xfrm>
          <a:prstGeom prst="rect">
            <a:avLst/>
          </a:prstGeom>
        </p:spPr>
        <p:txBody>
          <a:bodyPr vert="horz" lIns="91646" tIns="45823" rIns="91646" bIns="45823" rtlCol="0"/>
          <a:lstStyle>
            <a:lvl1pPr algn="r">
              <a:defRPr sz="1200"/>
            </a:lvl1pPr>
          </a:lstStyle>
          <a:p>
            <a:fld id="{3E311FF4-3A93-41B1-8D92-FD061E4B2D6E}" type="datetimeFigureOut">
              <a:rPr lang="en-US" smtClean="0"/>
              <a:pPr/>
              <a:t>8/6/2018</a:t>
            </a:fld>
            <a:endParaRPr lang="en-US"/>
          </a:p>
        </p:txBody>
      </p:sp>
      <p:sp>
        <p:nvSpPr>
          <p:cNvPr id="4" name="Footer Placeholder 3"/>
          <p:cNvSpPr>
            <a:spLocks noGrp="1"/>
          </p:cNvSpPr>
          <p:nvPr>
            <p:ph type="ftr" sz="quarter" idx="2"/>
          </p:nvPr>
        </p:nvSpPr>
        <p:spPr>
          <a:xfrm>
            <a:off x="2" y="9420866"/>
            <a:ext cx="2955924" cy="496252"/>
          </a:xfrm>
          <a:prstGeom prst="rect">
            <a:avLst/>
          </a:prstGeom>
        </p:spPr>
        <p:txBody>
          <a:bodyPr vert="horz" lIns="91646" tIns="45823" rIns="91646" bIns="45823" rtlCol="0" anchor="b"/>
          <a:lstStyle>
            <a:lvl1pPr algn="l">
              <a:defRPr sz="1200"/>
            </a:lvl1pPr>
          </a:lstStyle>
          <a:p>
            <a:endParaRPr lang="en-US"/>
          </a:p>
        </p:txBody>
      </p:sp>
      <p:sp>
        <p:nvSpPr>
          <p:cNvPr id="5" name="Slide Number Placeholder 4"/>
          <p:cNvSpPr>
            <a:spLocks noGrp="1"/>
          </p:cNvSpPr>
          <p:nvPr>
            <p:ph type="sldNum" sz="quarter" idx="3"/>
          </p:nvPr>
        </p:nvSpPr>
        <p:spPr>
          <a:xfrm>
            <a:off x="3862390" y="9420866"/>
            <a:ext cx="2955924" cy="496252"/>
          </a:xfrm>
          <a:prstGeom prst="rect">
            <a:avLst/>
          </a:prstGeom>
        </p:spPr>
        <p:txBody>
          <a:bodyPr vert="horz" lIns="91646" tIns="45823" rIns="91646" bIns="45823" rtlCol="0" anchor="b"/>
          <a:lstStyle>
            <a:lvl1pPr algn="r">
              <a:defRPr sz="1200"/>
            </a:lvl1pPr>
          </a:lstStyle>
          <a:p>
            <a:fld id="{E3FCDBC3-34B2-4AFA-86E8-BD951605318F}" type="slidenum">
              <a:rPr lang="en-US" smtClean="0"/>
              <a:pPr/>
              <a:t>‹#›</a:t>
            </a:fld>
            <a:endParaRPr lang="en-US"/>
          </a:p>
        </p:txBody>
      </p:sp>
    </p:spTree>
    <p:extLst>
      <p:ext uri="{BB962C8B-B14F-4D97-AF65-F5344CB8AC3E}">
        <p14:creationId xmlns:p14="http://schemas.microsoft.com/office/powerpoint/2010/main" val="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2" y="0"/>
            <a:ext cx="2955289" cy="495935"/>
          </a:xfrm>
          <a:prstGeom prst="rect">
            <a:avLst/>
          </a:prstGeom>
        </p:spPr>
        <p:txBody>
          <a:bodyPr vert="horz" lIns="91628" tIns="45814" rIns="91628" bIns="45814" rtlCol="0"/>
          <a:lstStyle>
            <a:lvl1pPr algn="l">
              <a:defRPr sz="1200"/>
            </a:lvl1pPr>
          </a:lstStyle>
          <a:p>
            <a:endParaRPr lang="en-SG"/>
          </a:p>
        </p:txBody>
      </p:sp>
      <p:sp>
        <p:nvSpPr>
          <p:cNvPr id="3" name="Date Placeholder 2"/>
          <p:cNvSpPr>
            <a:spLocks noGrp="1"/>
          </p:cNvSpPr>
          <p:nvPr>
            <p:ph type="dt" idx="1"/>
          </p:nvPr>
        </p:nvSpPr>
        <p:spPr>
          <a:xfrm>
            <a:off x="3863034" y="0"/>
            <a:ext cx="2955289" cy="495935"/>
          </a:xfrm>
          <a:prstGeom prst="rect">
            <a:avLst/>
          </a:prstGeom>
        </p:spPr>
        <p:txBody>
          <a:bodyPr vert="horz" lIns="91628" tIns="45814" rIns="91628" bIns="45814" rtlCol="0"/>
          <a:lstStyle>
            <a:lvl1pPr algn="r">
              <a:defRPr sz="1200"/>
            </a:lvl1pPr>
          </a:lstStyle>
          <a:p>
            <a:fld id="{4716B120-95EB-4721-9B59-0086CF520691}" type="datetimeFigureOut">
              <a:rPr lang="en-SG" smtClean="0"/>
              <a:pPr/>
              <a:t>6/8/2018</a:t>
            </a:fld>
            <a:endParaRPr lang="en-SG"/>
          </a:p>
        </p:txBody>
      </p:sp>
      <p:sp>
        <p:nvSpPr>
          <p:cNvPr id="4" name="Slide Image Placeholder 3"/>
          <p:cNvSpPr>
            <a:spLocks noGrp="1" noRot="1" noChangeAspect="1"/>
          </p:cNvSpPr>
          <p:nvPr>
            <p:ph type="sldImg" idx="2"/>
          </p:nvPr>
        </p:nvSpPr>
        <p:spPr>
          <a:xfrm>
            <a:off x="103188" y="741363"/>
            <a:ext cx="6613525" cy="3721100"/>
          </a:xfrm>
          <a:prstGeom prst="rect">
            <a:avLst/>
          </a:prstGeom>
          <a:noFill/>
          <a:ln w="12700">
            <a:solidFill>
              <a:prstClr val="black"/>
            </a:solidFill>
          </a:ln>
        </p:spPr>
        <p:txBody>
          <a:bodyPr vert="horz" lIns="91628" tIns="45814" rIns="91628" bIns="45814" rtlCol="0" anchor="ctr"/>
          <a:lstStyle/>
          <a:p>
            <a:endParaRPr lang="en-SG"/>
          </a:p>
        </p:txBody>
      </p:sp>
      <p:sp>
        <p:nvSpPr>
          <p:cNvPr id="5" name="Notes Placeholder 4"/>
          <p:cNvSpPr>
            <a:spLocks noGrp="1"/>
          </p:cNvSpPr>
          <p:nvPr>
            <p:ph type="body" sz="quarter" idx="3"/>
          </p:nvPr>
        </p:nvSpPr>
        <p:spPr>
          <a:xfrm>
            <a:off x="681991" y="4711383"/>
            <a:ext cx="5455920" cy="4463415"/>
          </a:xfrm>
          <a:prstGeom prst="rect">
            <a:avLst/>
          </a:prstGeom>
        </p:spPr>
        <p:txBody>
          <a:bodyPr vert="horz" lIns="91628" tIns="45814" rIns="91628" bIns="45814"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6" name="Footer Placeholder 5"/>
          <p:cNvSpPr>
            <a:spLocks noGrp="1"/>
          </p:cNvSpPr>
          <p:nvPr>
            <p:ph type="ftr" sz="quarter" idx="4"/>
          </p:nvPr>
        </p:nvSpPr>
        <p:spPr>
          <a:xfrm>
            <a:off x="2" y="9421044"/>
            <a:ext cx="2955289" cy="495935"/>
          </a:xfrm>
          <a:prstGeom prst="rect">
            <a:avLst/>
          </a:prstGeom>
        </p:spPr>
        <p:txBody>
          <a:bodyPr vert="horz" lIns="91628" tIns="45814" rIns="91628" bIns="45814" rtlCol="0" anchor="b"/>
          <a:lstStyle>
            <a:lvl1pPr algn="l">
              <a:defRPr sz="1200"/>
            </a:lvl1pPr>
          </a:lstStyle>
          <a:p>
            <a:endParaRPr lang="en-SG"/>
          </a:p>
        </p:txBody>
      </p:sp>
      <p:sp>
        <p:nvSpPr>
          <p:cNvPr id="7" name="Slide Number Placeholder 6"/>
          <p:cNvSpPr>
            <a:spLocks noGrp="1"/>
          </p:cNvSpPr>
          <p:nvPr>
            <p:ph type="sldNum" sz="quarter" idx="5"/>
          </p:nvPr>
        </p:nvSpPr>
        <p:spPr>
          <a:xfrm>
            <a:off x="3863034" y="9421044"/>
            <a:ext cx="2955289" cy="495935"/>
          </a:xfrm>
          <a:prstGeom prst="rect">
            <a:avLst/>
          </a:prstGeom>
        </p:spPr>
        <p:txBody>
          <a:bodyPr vert="horz" lIns="91628" tIns="45814" rIns="91628" bIns="45814" rtlCol="0" anchor="b"/>
          <a:lstStyle>
            <a:lvl1pPr algn="r">
              <a:defRPr sz="1200"/>
            </a:lvl1pPr>
          </a:lstStyle>
          <a:p>
            <a:fld id="{24305561-34C2-4701-85D4-4099BE5E00FC}" type="slidenum">
              <a:rPr lang="en-SG" smtClean="0"/>
              <a:pPr/>
              <a:t>‹#›</a:t>
            </a:fld>
            <a:endParaRPr lang="en-SG"/>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3188" y="741363"/>
            <a:ext cx="6613525" cy="3721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C38D622-3170-4F87-9696-36BD4B896FC0}"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27966192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228600" indent="-228600">
              <a:buAutoNum type="arabicPeriod"/>
            </a:pPr>
            <a:r>
              <a:rPr lang="zh-TW" altLang="en-US" dirty="0"/>
              <a:t>挑比較基礎的邏輯，跟銀行用戶有類似體驗？</a:t>
            </a:r>
            <a:r>
              <a:rPr lang="en-US" altLang="zh-TW" dirty="0"/>
              <a:t>(</a:t>
            </a:r>
            <a:r>
              <a:rPr lang="zh-TW" altLang="en-US" dirty="0"/>
              <a:t>銀行用戶有類似痛點？</a:t>
            </a:r>
            <a:r>
              <a:rPr lang="en-US" altLang="zh-TW" dirty="0"/>
              <a:t>E.g.</a:t>
            </a:r>
            <a:r>
              <a:rPr lang="zh-TW" altLang="en-US" dirty="0"/>
              <a:t> 使用者介面</a:t>
            </a:r>
            <a:r>
              <a:rPr lang="en-US" altLang="zh-TW" dirty="0"/>
              <a:t>?)</a:t>
            </a:r>
          </a:p>
          <a:p>
            <a:pPr marL="228600" indent="-228600">
              <a:buAutoNum type="arabicPeriod"/>
            </a:pPr>
            <a:r>
              <a:rPr lang="zh-TW" altLang="en-US" dirty="0"/>
              <a:t>數據佐證</a:t>
            </a:r>
            <a:endParaRPr lang="en-US" altLang="zh-TW" dirty="0"/>
          </a:p>
          <a:p>
            <a:pPr marL="228600" indent="-228600">
              <a:buAutoNum type="arabicPeriod"/>
            </a:pPr>
            <a:r>
              <a:rPr lang="zh-TW" altLang="en-US" dirty="0"/>
              <a:t>銀行有出除了銀行本身服務的</a:t>
            </a:r>
            <a:r>
              <a:rPr lang="en-US" altLang="zh-TW" dirty="0"/>
              <a:t>app</a:t>
            </a:r>
          </a:p>
          <a:p>
            <a:pPr marL="0" indent="0">
              <a:buNone/>
            </a:pPr>
            <a:endParaRPr lang="en-US" altLang="zh-TW" dirty="0">
              <a:solidFill>
                <a:schemeClr val="accent1"/>
              </a:solidFill>
            </a:endParaRPr>
          </a:p>
        </p:txBody>
      </p:sp>
      <p:sp>
        <p:nvSpPr>
          <p:cNvPr id="4" name="投影片編號版面配置區 3"/>
          <p:cNvSpPr>
            <a:spLocks noGrp="1"/>
          </p:cNvSpPr>
          <p:nvPr>
            <p:ph type="sldNum" sz="quarter" idx="10"/>
          </p:nvPr>
        </p:nvSpPr>
        <p:spPr/>
        <p:txBody>
          <a:bodyPr/>
          <a:lstStyle/>
          <a:p>
            <a:fld id="{24305561-34C2-4701-85D4-4099BE5E00FC}" type="slidenum">
              <a:rPr lang="en-SG" smtClean="0"/>
              <a:pPr/>
              <a:t>10</a:t>
            </a:fld>
            <a:endParaRPr lang="en-SG"/>
          </a:p>
        </p:txBody>
      </p:sp>
    </p:spTree>
    <p:extLst>
      <p:ext uri="{BB962C8B-B14F-4D97-AF65-F5344CB8AC3E}">
        <p14:creationId xmlns:p14="http://schemas.microsoft.com/office/powerpoint/2010/main" val="158853378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Master" Target="../slideMasters/slideMaster1.xml"/><Relationship Id="rId6" Type="http://schemas.openxmlformats.org/officeDocument/2006/relationships/image" Target="../media/image7.gif"/><Relationship Id="rId5" Type="http://schemas.openxmlformats.org/officeDocument/2006/relationships/image" Target="../media/image6.jpeg"/><Relationship Id="rId4" Type="http://schemas.openxmlformats.org/officeDocument/2006/relationships/image" Target="../media/image5.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10.jpeg"/><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11.jpeg"/><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6" name="Rectangle 5"/>
          <p:cNvSpPr/>
          <p:nvPr userDrawn="1"/>
        </p:nvSpPr>
        <p:spPr bwMode="auto">
          <a:xfrm>
            <a:off x="10769602" y="2209803"/>
            <a:ext cx="480484" cy="1223963"/>
          </a:xfrm>
          <a:prstGeom prst="rect">
            <a:avLst/>
          </a:prstGeom>
          <a:noFill/>
          <a:ln w="9525" cap="flat" cmpd="sng" algn="ctr">
            <a:noFill/>
            <a:prstDash val="solid"/>
            <a:round/>
            <a:headEnd type="none" w="med" len="med"/>
            <a:tailEnd type="none" w="med" len="med"/>
          </a:ln>
          <a:effectLst/>
        </p:spPr>
        <p:txBody>
          <a:bodyPr anchor="ctr"/>
          <a:lstStyle/>
          <a:p>
            <a:pPr eaLnBrk="0" fontAlgn="base" hangingPunct="0">
              <a:spcBef>
                <a:spcPct val="0"/>
              </a:spcBef>
              <a:spcAft>
                <a:spcPct val="0"/>
              </a:spcAft>
              <a:defRPr/>
            </a:pPr>
            <a:endParaRPr lang="en-SG" sz="2800" b="1">
              <a:solidFill>
                <a:srgbClr val="000000"/>
              </a:solidFill>
              <a:latin typeface="Calibri" panose="020F0502020204030204" pitchFamily="34" charset="0"/>
            </a:endParaRPr>
          </a:p>
        </p:txBody>
      </p:sp>
      <p:pic>
        <p:nvPicPr>
          <p:cNvPr id="7" name="Picture 2"/>
          <p:cNvPicPr>
            <a:picLocks noChangeAspect="1" noChangeArrowheads="1"/>
          </p:cNvPicPr>
          <p:nvPr userDrawn="1"/>
        </p:nvPicPr>
        <p:blipFill>
          <a:blip r:embed="rId2" cstate="print"/>
          <a:srcRect/>
          <a:stretch>
            <a:fillRect/>
          </a:stretch>
        </p:blipFill>
        <p:spPr bwMode="auto">
          <a:xfrm>
            <a:off x="0" y="6172200"/>
            <a:ext cx="12192000" cy="685800"/>
          </a:xfrm>
          <a:prstGeom prst="rect">
            <a:avLst/>
          </a:prstGeom>
          <a:noFill/>
          <a:ln w="9525" algn="ctr">
            <a:noFill/>
            <a:miter lim="800000"/>
            <a:headEnd/>
            <a:tailEnd/>
          </a:ln>
        </p:spPr>
      </p:pic>
      <p:sp>
        <p:nvSpPr>
          <p:cNvPr id="35842" name="Rectangle 2"/>
          <p:cNvSpPr>
            <a:spLocks noGrp="1" noChangeArrowheads="1"/>
          </p:cNvSpPr>
          <p:nvPr>
            <p:ph type="ctrTitle"/>
          </p:nvPr>
        </p:nvSpPr>
        <p:spPr>
          <a:xfrm>
            <a:off x="2133600" y="1600200"/>
            <a:ext cx="9347200" cy="838200"/>
          </a:xfrm>
        </p:spPr>
        <p:txBody>
          <a:bodyPr/>
          <a:lstStyle>
            <a:lvl1pPr algn="r">
              <a:defRPr sz="3600" b="1">
                <a:solidFill>
                  <a:srgbClr val="BE050A"/>
                </a:solidFill>
                <a:latin typeface="Calibri" panose="020F0502020204030204" pitchFamily="34" charset="0"/>
              </a:defRPr>
            </a:lvl1pPr>
          </a:lstStyle>
          <a:p>
            <a:r>
              <a:rPr lang="en-US" altLang="en-US"/>
              <a:t>Click to edit Master title style</a:t>
            </a:r>
            <a:endParaRPr lang="en-GB" altLang="en-US"/>
          </a:p>
        </p:txBody>
      </p:sp>
      <p:sp>
        <p:nvSpPr>
          <p:cNvPr id="35856" name="Rectangle 16"/>
          <p:cNvSpPr>
            <a:spLocks noGrp="1" noChangeArrowheads="1"/>
          </p:cNvSpPr>
          <p:nvPr>
            <p:ph type="subTitle" idx="1"/>
          </p:nvPr>
        </p:nvSpPr>
        <p:spPr>
          <a:xfrm>
            <a:off x="4368800" y="2438400"/>
            <a:ext cx="7112000" cy="609600"/>
          </a:xfrm>
        </p:spPr>
        <p:txBody>
          <a:bodyPr/>
          <a:lstStyle>
            <a:lvl1pPr marL="0" indent="0" algn="r">
              <a:buFont typeface="Wingdings" pitchFamily="2" charset="2"/>
              <a:buNone/>
              <a:defRPr sz="2800" b="1">
                <a:solidFill>
                  <a:srgbClr val="BE050A"/>
                </a:solidFill>
              </a:defRPr>
            </a:lvl1pPr>
          </a:lstStyle>
          <a:p>
            <a:r>
              <a:rPr lang="en-US" altLang="en-US"/>
              <a:t>Click to edit Master subtitle style</a:t>
            </a:r>
            <a:endParaRPr lang="en-GB" altLang="en-US"/>
          </a:p>
        </p:txBody>
      </p:sp>
      <p:sp>
        <p:nvSpPr>
          <p:cNvPr id="4" name="Text Box 67"/>
          <p:cNvSpPr txBox="1">
            <a:spLocks noChangeArrowheads="1"/>
          </p:cNvSpPr>
          <p:nvPr userDrawn="1"/>
        </p:nvSpPr>
        <p:spPr bwMode="auto">
          <a:xfrm>
            <a:off x="609600" y="6286520"/>
            <a:ext cx="8940800" cy="336550"/>
          </a:xfrm>
          <a:prstGeom prst="rect">
            <a:avLst/>
          </a:prstGeom>
          <a:noFill/>
          <a:ln w="9525">
            <a:noFill/>
            <a:miter lim="800000"/>
            <a:headEnd/>
            <a:tailEnd/>
          </a:ln>
          <a:effectLst/>
        </p:spPr>
        <p:txBody>
          <a:bodyPr>
            <a:spAutoFit/>
          </a:bodyPr>
          <a:lstStyle/>
          <a:p>
            <a:pPr eaLnBrk="0" fontAlgn="base" hangingPunct="0">
              <a:spcBef>
                <a:spcPct val="0"/>
              </a:spcBef>
              <a:spcAft>
                <a:spcPct val="0"/>
              </a:spcAft>
              <a:defRPr/>
            </a:pPr>
            <a:r>
              <a:rPr lang="en-US" altLang="en-US" sz="800">
                <a:solidFill>
                  <a:srgbClr val="000000"/>
                </a:solidFill>
                <a:latin typeface="Calibri" panose="020F0502020204030204" pitchFamily="34" charset="0"/>
              </a:rPr>
              <a:t>Disclaimer: The information contained in this document is intended only for use during the presentation and should not be disseminated or distributed to parties outside the presentation. DBS Bank accepts no liability whatsoever with respect to the use of this document or its contents.  </a:t>
            </a:r>
            <a:endParaRPr lang="en-GB" altLang="en-US" sz="800">
              <a:solidFill>
                <a:srgbClr val="000000"/>
              </a:solidFill>
              <a:latin typeface="Calibri" panose="020F0502020204030204" pitchFamily="34" charset="0"/>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endParaRPr lang="en-SG"/>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en-SG"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5"/>
          <p:cNvSpPr>
            <a:spLocks noGrp="1" noChangeArrowheads="1"/>
          </p:cNvSpPr>
          <p:nvPr>
            <p:ph type="sldNum" sz="quarter" idx="10"/>
          </p:nvPr>
        </p:nvSpPr>
        <p:spPr>
          <a:ln/>
        </p:spPr>
        <p:txBody>
          <a:bodyPr/>
          <a:lstStyle>
            <a:lvl1pPr>
              <a:defRPr/>
            </a:lvl1pPr>
          </a:lstStyle>
          <a:p>
            <a:pPr>
              <a:defRPr/>
            </a:pPr>
            <a:fld id="{3FC984EE-D7F7-4F64-98F0-DA423E5B54ED}" type="slidenum">
              <a:rPr lang="en-US" altLang="en-US">
                <a:solidFill>
                  <a:srgbClr val="000000"/>
                </a:solidFill>
              </a:rPr>
              <a:pPr>
                <a:defRPr/>
              </a:pPr>
              <a:t>‹#›</a:t>
            </a:fld>
            <a:endParaRPr lang="en-US" altLang="en-US">
              <a:solidFill>
                <a:srgbClr val="000000"/>
              </a:solidFill>
            </a:endParaRPr>
          </a:p>
        </p:txBody>
      </p:sp>
      <p:sp>
        <p:nvSpPr>
          <p:cNvPr id="6" name="Rectangle 49"/>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03733" y="381000"/>
            <a:ext cx="2573867" cy="5562600"/>
          </a:xfrm>
        </p:spPr>
        <p:txBody>
          <a:bodyPr vert="eaVert"/>
          <a:lstStyle/>
          <a:p>
            <a:r>
              <a:rPr lang="en-US"/>
              <a:t>Click to edit Master title style</a:t>
            </a:r>
            <a:endParaRPr lang="en-SG"/>
          </a:p>
        </p:txBody>
      </p:sp>
      <p:sp>
        <p:nvSpPr>
          <p:cNvPr id="3" name="Vertical Text Placeholder 2"/>
          <p:cNvSpPr>
            <a:spLocks noGrp="1"/>
          </p:cNvSpPr>
          <p:nvPr>
            <p:ph type="body" orient="vert" idx="1"/>
          </p:nvPr>
        </p:nvSpPr>
        <p:spPr>
          <a:xfrm>
            <a:off x="977901" y="381000"/>
            <a:ext cx="7522633" cy="55626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Rectangle 45"/>
          <p:cNvSpPr>
            <a:spLocks noGrp="1" noChangeArrowheads="1"/>
          </p:cNvSpPr>
          <p:nvPr>
            <p:ph type="sldNum" sz="quarter" idx="10"/>
          </p:nvPr>
        </p:nvSpPr>
        <p:spPr>
          <a:ln/>
        </p:spPr>
        <p:txBody>
          <a:bodyPr/>
          <a:lstStyle>
            <a:lvl1pPr>
              <a:defRPr/>
            </a:lvl1pPr>
          </a:lstStyle>
          <a:p>
            <a:pPr>
              <a:defRPr/>
            </a:pPr>
            <a:fld id="{D096628A-222F-4197-BF16-70DBDEB1F92C}" type="slidenum">
              <a:rPr lang="en-US" altLang="en-US">
                <a:solidFill>
                  <a:srgbClr val="000000"/>
                </a:solidFill>
              </a:rPr>
              <a:pPr>
                <a:defRPr/>
              </a:pPr>
              <a:t>‹#›</a:t>
            </a:fld>
            <a:endParaRPr lang="en-US" altLang="en-US">
              <a:solidFill>
                <a:srgbClr val="000000"/>
              </a:solidFill>
            </a:endParaRPr>
          </a:p>
        </p:txBody>
      </p:sp>
      <p:sp>
        <p:nvSpPr>
          <p:cNvPr id="5" name="Rectangle 49"/>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1_Title Slide">
    <p:spTree>
      <p:nvGrpSpPr>
        <p:cNvPr id="1" name=""/>
        <p:cNvGrpSpPr/>
        <p:nvPr/>
      </p:nvGrpSpPr>
      <p:grpSpPr>
        <a:xfrm>
          <a:off x="0" y="0"/>
          <a:ext cx="0" cy="0"/>
          <a:chOff x="0" y="0"/>
          <a:chExt cx="0" cy="0"/>
        </a:xfrm>
      </p:grpSpPr>
      <p:pic>
        <p:nvPicPr>
          <p:cNvPr id="3076" name="Picture 4" descr="http://www.dbs.com/spark/index/en_sg/img/section1.jp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0" y="-956947"/>
            <a:ext cx="15646400" cy="7814947"/>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p:cNvPicPr>
            <a:picLocks noChangeAspect="1"/>
          </p:cNvPicPr>
          <p:nvPr userDrawn="1"/>
        </p:nvPicPr>
        <p:blipFill rotWithShape="1">
          <a:blip r:embed="rId3" cstate="print">
            <a:extLst>
              <a:ext uri="{28A0092B-C50C-407E-A947-70E740481C1C}">
                <a14:useLocalDpi xmlns:a14="http://schemas.microsoft.com/office/drawing/2010/main" val="0"/>
              </a:ext>
            </a:extLst>
          </a:blip>
          <a:srcRect t="-1" b="14286"/>
          <a:stretch/>
        </p:blipFill>
        <p:spPr>
          <a:xfrm>
            <a:off x="0" y="-1"/>
            <a:ext cx="12192000" cy="6270171"/>
          </a:xfrm>
          <a:prstGeom prst="rect">
            <a:avLst/>
          </a:prstGeom>
        </p:spPr>
      </p:pic>
      <p:pic>
        <p:nvPicPr>
          <p:cNvPr id="14" name="Content Placeholder 6"/>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bwMode="auto">
          <a:xfrm>
            <a:off x="6691657" y="2930789"/>
            <a:ext cx="4942416" cy="259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14"/>
          <p:cNvSpPr/>
          <p:nvPr userDrawn="1"/>
        </p:nvSpPr>
        <p:spPr bwMode="auto">
          <a:xfrm rot="565912">
            <a:off x="-460180" y="-1842059"/>
            <a:ext cx="11582400" cy="5804218"/>
          </a:xfrm>
          <a:prstGeom prst="rect">
            <a:avLst/>
          </a:prstGeom>
          <a:solidFill>
            <a:srgbClr val="FFFFFF">
              <a:alpha val="85098"/>
            </a:srgb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eaLnBrk="0" fontAlgn="base" hangingPunct="0">
              <a:spcBef>
                <a:spcPct val="0"/>
              </a:spcBef>
              <a:spcAft>
                <a:spcPct val="0"/>
              </a:spcAft>
            </a:pPr>
            <a:endParaRPr lang="en-US" sz="2800" b="1">
              <a:solidFill>
                <a:srgbClr val="000000"/>
              </a:solidFill>
              <a:latin typeface="Calibri" panose="020F0502020204030204" pitchFamily="34" charset="0"/>
            </a:endParaRPr>
          </a:p>
        </p:txBody>
      </p:sp>
      <p:sp>
        <p:nvSpPr>
          <p:cNvPr id="7" name="Rectangle 11"/>
          <p:cNvSpPr>
            <a:spLocks noChangeArrowheads="1"/>
          </p:cNvSpPr>
          <p:nvPr/>
        </p:nvSpPr>
        <p:spPr bwMode="auto">
          <a:xfrm>
            <a:off x="10769601" y="2209803"/>
            <a:ext cx="480484" cy="1223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nchor="ctr"/>
          <a:lstStyle/>
          <a:p>
            <a:endParaRPr lang="en-SG" sz="1800">
              <a:solidFill>
                <a:srgbClr val="000000"/>
              </a:solidFill>
              <a:latin typeface="Calibri" panose="020F0502020204030204" pitchFamily="34" charset="0"/>
            </a:endParaRPr>
          </a:p>
        </p:txBody>
      </p:sp>
      <p:sp>
        <p:nvSpPr>
          <p:cNvPr id="8" name="Rectangle 10"/>
          <p:cNvSpPr>
            <a:spLocks noChangeArrowheads="1"/>
          </p:cNvSpPr>
          <p:nvPr userDrawn="1"/>
        </p:nvSpPr>
        <p:spPr bwMode="auto">
          <a:xfrm>
            <a:off x="0" y="6248400"/>
            <a:ext cx="10320867" cy="609600"/>
          </a:xfrm>
          <a:prstGeom prst="rect">
            <a:avLst/>
          </a:prstGeom>
          <a:solidFill>
            <a:srgbClr val="EB1C24"/>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sz="1800">
              <a:solidFill>
                <a:srgbClr val="000000"/>
              </a:solidFill>
              <a:latin typeface="Calibri" panose="020F0502020204030204" pitchFamily="34" charset="0"/>
            </a:endParaRPr>
          </a:p>
        </p:txBody>
      </p:sp>
      <p:pic>
        <p:nvPicPr>
          <p:cNvPr id="13" name="Picture 7" descr="vdevice"/>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2" y="6248400"/>
            <a:ext cx="1871133"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2"/>
          <p:cNvSpPr>
            <a:spLocks noGrp="1" noChangeArrowheads="1"/>
          </p:cNvSpPr>
          <p:nvPr>
            <p:ph type="ctrTitle"/>
          </p:nvPr>
        </p:nvSpPr>
        <p:spPr>
          <a:xfrm>
            <a:off x="690338" y="838200"/>
            <a:ext cx="8833617" cy="838200"/>
          </a:xfrm>
        </p:spPr>
        <p:txBody>
          <a:bodyPr/>
          <a:lstStyle>
            <a:lvl1pPr algn="l">
              <a:defRPr sz="3600" b="1">
                <a:solidFill>
                  <a:srgbClr val="BE050A"/>
                </a:solidFill>
                <a:latin typeface="Calibri" panose="020F0502020204030204" pitchFamily="34" charset="0"/>
              </a:defRPr>
            </a:lvl1pPr>
          </a:lstStyle>
          <a:p>
            <a:r>
              <a:rPr lang="en-US" altLang="en-US"/>
              <a:t>Click to edit Master title style</a:t>
            </a:r>
            <a:endParaRPr lang="en-GB" altLang="en-US"/>
          </a:p>
        </p:txBody>
      </p:sp>
      <p:sp>
        <p:nvSpPr>
          <p:cNvPr id="11" name="Rectangle 16"/>
          <p:cNvSpPr>
            <a:spLocks noGrp="1" noChangeArrowheads="1"/>
          </p:cNvSpPr>
          <p:nvPr>
            <p:ph type="subTitle" idx="1"/>
          </p:nvPr>
        </p:nvSpPr>
        <p:spPr>
          <a:xfrm>
            <a:off x="716782" y="1676400"/>
            <a:ext cx="8833617" cy="609600"/>
          </a:xfrm>
          <a:prstGeom prst="rect">
            <a:avLst/>
          </a:prstGeom>
        </p:spPr>
        <p:txBody>
          <a:bodyPr/>
          <a:lstStyle>
            <a:lvl1pPr marL="0" indent="0" algn="l">
              <a:buFont typeface="Wingdings" pitchFamily="2" charset="2"/>
              <a:buNone/>
              <a:defRPr sz="2800" b="1">
                <a:solidFill>
                  <a:srgbClr val="BE050A"/>
                </a:solidFill>
              </a:defRPr>
            </a:lvl1pPr>
          </a:lstStyle>
          <a:p>
            <a:r>
              <a:rPr lang="en-US" altLang="en-US"/>
              <a:t>Click to edit Master subtitle style</a:t>
            </a:r>
            <a:endParaRPr lang="en-GB" altLang="en-US"/>
          </a:p>
        </p:txBody>
      </p:sp>
      <p:sp>
        <p:nvSpPr>
          <p:cNvPr id="25" name="Content Placeholder 24"/>
          <p:cNvSpPr>
            <a:spLocks noGrp="1"/>
          </p:cNvSpPr>
          <p:nvPr>
            <p:ph sz="quarter" idx="10"/>
          </p:nvPr>
        </p:nvSpPr>
        <p:spPr>
          <a:xfrm>
            <a:off x="711200" y="2453603"/>
            <a:ext cx="8737600" cy="990600"/>
          </a:xfrm>
          <a:prstGeom prst="rect">
            <a:avLst/>
          </a:prstGeom>
        </p:spPr>
        <p:txBody>
          <a:bodyPr/>
          <a:lstStyle>
            <a:lvl1pPr marL="0" indent="0" algn="l">
              <a:buNone/>
              <a:defRPr/>
            </a:lvl1pPr>
            <a:lvl2pPr algn="l">
              <a:defRPr/>
            </a:lvl2pPr>
          </a:lstStyle>
          <a:p>
            <a:pPr lvl="0"/>
            <a:r>
              <a:rPr lang="en-US"/>
              <a:t>Click to edit Master text styles</a:t>
            </a:r>
          </a:p>
          <a:p>
            <a:pPr lvl="1"/>
            <a:r>
              <a:rPr lang="en-US"/>
              <a:t>Second level</a:t>
            </a:r>
          </a:p>
        </p:txBody>
      </p:sp>
      <p:pic>
        <p:nvPicPr>
          <p:cNvPr id="19" name="圖片 18" descr="cid:222044708@14042011-0CD6"/>
          <p:cNvPicPr/>
          <p:nvPr userDrawn="1"/>
        </p:nvPicPr>
        <p:blipFill>
          <a:blip r:embed="rId6"/>
          <a:srcRect/>
          <a:stretch>
            <a:fillRect/>
          </a:stretch>
        </p:blipFill>
        <p:spPr bwMode="auto">
          <a:xfrm>
            <a:off x="9207501" y="6249624"/>
            <a:ext cx="2984500" cy="608400"/>
          </a:xfrm>
          <a:prstGeom prst="rect">
            <a:avLst/>
          </a:prstGeom>
          <a:noFill/>
          <a:ln w="9525">
            <a:noFill/>
            <a:miter lim="800000"/>
            <a:headEnd/>
            <a:tailEnd/>
          </a:ln>
        </p:spPr>
      </p:pic>
    </p:spTree>
    <p:extLst>
      <p:ext uri="{BB962C8B-B14F-4D97-AF65-F5344CB8AC3E}">
        <p14:creationId xmlns:p14="http://schemas.microsoft.com/office/powerpoint/2010/main" val="24665086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22789665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5"/>
          <p:cNvSpPr>
            <a:spLocks noGrp="1"/>
          </p:cNvSpPr>
          <p:nvPr>
            <p:ph type="ftr" sz="quarter" idx="10"/>
          </p:nvPr>
        </p:nvSpPr>
        <p:spPr/>
        <p:txBody>
          <a:bodyPr/>
          <a:lstStyle>
            <a:lvl1pPr>
              <a:defRPr>
                <a:latin typeface="Times New Roman" pitchFamily="18" charset="0"/>
              </a:defRPr>
            </a:lvl1pPr>
          </a:lstStyle>
          <a:p>
            <a:pPr>
              <a:defRPr/>
            </a:pPr>
            <a:endParaRPr lang="en-US" altLang="zh-CN"/>
          </a:p>
        </p:txBody>
      </p:sp>
      <p:sp>
        <p:nvSpPr>
          <p:cNvPr id="5" name="Slide Number Placeholder 4"/>
          <p:cNvSpPr>
            <a:spLocks noGrp="1"/>
          </p:cNvSpPr>
          <p:nvPr>
            <p:ph type="sldNum" sz="quarter" idx="11"/>
          </p:nvPr>
        </p:nvSpPr>
        <p:spPr/>
        <p:txBody>
          <a:bodyPr/>
          <a:lstStyle>
            <a:lvl1pPr>
              <a:defRPr b="0"/>
            </a:lvl1pPr>
          </a:lstStyle>
          <a:p>
            <a:pPr>
              <a:defRPr/>
            </a:pPr>
            <a:fld id="{F5E69E67-F253-49C4-A7D0-5D230BE66D32}" type="slidenum">
              <a:rPr lang="en-US" altLang="en-US"/>
              <a:pPr>
                <a:defRPr/>
              </a:pPr>
              <a:t>‹#›</a:t>
            </a:fld>
            <a:endParaRPr lang="en-US"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977236" y="1676400"/>
            <a:ext cx="5019085" cy="4191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83968" y="1676400"/>
            <a:ext cx="5021041" cy="4191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5"/>
          <p:cNvSpPr>
            <a:spLocks noGrp="1"/>
          </p:cNvSpPr>
          <p:nvPr>
            <p:ph type="ftr" sz="quarter" idx="10"/>
          </p:nvPr>
        </p:nvSpPr>
        <p:spPr/>
        <p:txBody>
          <a:bodyPr/>
          <a:lstStyle>
            <a:lvl1pPr>
              <a:defRPr>
                <a:latin typeface="Times New Roman" pitchFamily="18" charset="0"/>
              </a:defRPr>
            </a:lvl1pPr>
          </a:lstStyle>
          <a:p>
            <a:pPr>
              <a:defRPr/>
            </a:pPr>
            <a:endParaRPr lang="en-US" altLang="zh-CN"/>
          </a:p>
        </p:txBody>
      </p:sp>
      <p:sp>
        <p:nvSpPr>
          <p:cNvPr id="6" name="Slide Number Placeholder 4"/>
          <p:cNvSpPr>
            <a:spLocks noGrp="1"/>
          </p:cNvSpPr>
          <p:nvPr>
            <p:ph type="sldNum" sz="quarter" idx="11"/>
          </p:nvPr>
        </p:nvSpPr>
        <p:spPr/>
        <p:txBody>
          <a:bodyPr/>
          <a:lstStyle>
            <a:lvl1pPr>
              <a:defRPr b="0"/>
            </a:lvl1pPr>
          </a:lstStyle>
          <a:p>
            <a:pPr>
              <a:defRPr/>
            </a:pPr>
            <a:fld id="{826B0D2E-9831-4E22-A3FD-E9BD4F8DCF67}" type="slidenum">
              <a:rPr lang="en-US" altLang="en-US"/>
              <a:pPr>
                <a:defRPr/>
              </a:pPr>
              <a:t>‹#›</a:t>
            </a:fld>
            <a:endParaRPr lang="en-US"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5"/>
          <p:cNvSpPr>
            <a:spLocks noGrp="1"/>
          </p:cNvSpPr>
          <p:nvPr>
            <p:ph type="ftr" sz="quarter" idx="10"/>
          </p:nvPr>
        </p:nvSpPr>
        <p:spPr/>
        <p:txBody>
          <a:bodyPr/>
          <a:lstStyle>
            <a:lvl1pPr>
              <a:defRPr>
                <a:latin typeface="Times New Roman" pitchFamily="18" charset="0"/>
              </a:defRPr>
            </a:lvl1pPr>
          </a:lstStyle>
          <a:p>
            <a:pPr>
              <a:defRPr/>
            </a:pPr>
            <a:endParaRPr lang="en-US" altLang="zh-CN"/>
          </a:p>
        </p:txBody>
      </p:sp>
      <p:sp>
        <p:nvSpPr>
          <p:cNvPr id="3" name="Slide Number Placeholder 4"/>
          <p:cNvSpPr>
            <a:spLocks noGrp="1"/>
          </p:cNvSpPr>
          <p:nvPr>
            <p:ph type="sldNum" sz="quarter" idx="11"/>
          </p:nvPr>
        </p:nvSpPr>
        <p:spPr/>
        <p:txBody>
          <a:bodyPr/>
          <a:lstStyle>
            <a:lvl1pPr>
              <a:defRPr b="0"/>
            </a:lvl1pPr>
          </a:lstStyle>
          <a:p>
            <a:pPr>
              <a:defRPr/>
            </a:pPr>
            <a:fld id="{397F99B2-9A03-4A63-BA5E-3942C895DE34}" type="slidenum">
              <a:rPr lang="en-US" altLang="en-US"/>
              <a:pPr>
                <a:defRPr/>
              </a:pPr>
              <a:t>‹#›</a:t>
            </a:fld>
            <a:endParaRPr lang="en-US"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5"/>
          <p:cNvSpPr>
            <a:spLocks noGrp="1" noChangeArrowheads="1"/>
          </p:cNvSpPr>
          <p:nvPr>
            <p:ph type="sldNum" sz="quarter" idx="10"/>
          </p:nvPr>
        </p:nvSpPr>
        <p:spPr/>
        <p:txBody>
          <a:bodyPr/>
          <a:lstStyle>
            <a:lvl1pPr>
              <a:defRPr b="0"/>
            </a:lvl1pPr>
          </a:lstStyle>
          <a:p>
            <a:pPr>
              <a:defRPr/>
            </a:pPr>
            <a:fld id="{298E22B3-C66F-4E04-98D2-FD74E6D0A48E}" type="slidenum">
              <a:rPr lang="en-US"/>
              <a:pPr>
                <a:defRPr/>
              </a:pPr>
              <a:t>‹#›</a:t>
            </a:fld>
            <a:endParaRPr 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p>
            <a:pPr defTabSz="685800"/>
            <a:endParaRPr lang="en-US">
              <a:solidFill>
                <a:prstClr val="black">
                  <a:tint val="75000"/>
                </a:prstClr>
              </a:solidFill>
            </a:endParaRPr>
          </a:p>
        </p:txBody>
      </p:sp>
      <p:sp>
        <p:nvSpPr>
          <p:cNvPr id="5" name="Footer Placeholder 4"/>
          <p:cNvSpPr>
            <a:spLocks noGrp="1"/>
          </p:cNvSpPr>
          <p:nvPr>
            <p:ph type="ftr" sz="quarter" idx="11"/>
          </p:nvPr>
        </p:nvSpPr>
        <p:spPr>
          <a:xfrm>
            <a:off x="4038600" y="6356352"/>
            <a:ext cx="4114800" cy="365125"/>
          </a:xfrm>
          <a:prstGeom prst="rect">
            <a:avLst/>
          </a:prstGeom>
        </p:spPr>
        <p:txBody>
          <a:bodyPr/>
          <a:lstStyle/>
          <a:p>
            <a:pPr defTabSz="685800"/>
            <a:endParaRPr lang="en-US" sz="1350">
              <a:solidFill>
                <a:prstClr val="black"/>
              </a:solidFill>
            </a:endParaRPr>
          </a:p>
        </p:txBody>
      </p:sp>
      <p:sp>
        <p:nvSpPr>
          <p:cNvPr id="6" name="Slide Number Placeholder 5"/>
          <p:cNvSpPr>
            <a:spLocks noGrp="1"/>
          </p:cNvSpPr>
          <p:nvPr>
            <p:ph type="sldNum" sz="quarter" idx="12"/>
          </p:nvPr>
        </p:nvSpPr>
        <p:spPr/>
        <p:txBody>
          <a:bodyPr/>
          <a:lstStyle/>
          <a:p>
            <a:pPr defTabSz="685800"/>
            <a:fld id="{9D13F363-3305-4A6A-9035-76C09CA71894}" type="slidenum">
              <a:rPr lang="en-US" smtClean="0">
                <a:solidFill>
                  <a:prstClr val="black">
                    <a:tint val="75000"/>
                  </a:prstClr>
                </a:solidFill>
              </a:rPr>
              <a:pPr defTabSz="685800"/>
              <a:t>‹#›</a:t>
            </a:fld>
            <a:endParaRPr lang="en-US">
              <a:solidFill>
                <a:prstClr val="black">
                  <a:tint val="75000"/>
                </a:prstClr>
              </a:solidFill>
            </a:endParaRPr>
          </a:p>
        </p:txBody>
      </p:sp>
    </p:spTree>
    <p:extLst>
      <p:ext uri="{BB962C8B-B14F-4D97-AF65-F5344CB8AC3E}">
        <p14:creationId xmlns:p14="http://schemas.microsoft.com/office/powerpoint/2010/main" val="331364184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defTabSz="685800"/>
            <a:endParaRPr lang="en-US">
              <a:solidFill>
                <a:prstClr val="black">
                  <a:tint val="75000"/>
                </a:prstClr>
              </a:solidFill>
            </a:endParaRPr>
          </a:p>
        </p:txBody>
      </p:sp>
      <p:sp>
        <p:nvSpPr>
          <p:cNvPr id="5" name="Footer Placeholder 4"/>
          <p:cNvSpPr>
            <a:spLocks noGrp="1"/>
          </p:cNvSpPr>
          <p:nvPr>
            <p:ph type="ftr" sz="quarter" idx="11"/>
          </p:nvPr>
        </p:nvSpPr>
        <p:spPr>
          <a:xfrm>
            <a:off x="4038600" y="6356352"/>
            <a:ext cx="4114800" cy="365125"/>
          </a:xfrm>
          <a:prstGeom prst="rect">
            <a:avLst/>
          </a:prstGeom>
        </p:spPr>
        <p:txBody>
          <a:bodyPr/>
          <a:lstStyle/>
          <a:p>
            <a:pPr defTabSz="685800"/>
            <a:endParaRPr lang="en-US" sz="1350">
              <a:solidFill>
                <a:prstClr val="black"/>
              </a:solidFill>
            </a:endParaRPr>
          </a:p>
        </p:txBody>
      </p:sp>
      <p:sp>
        <p:nvSpPr>
          <p:cNvPr id="6" name="Slide Number Placeholder 5"/>
          <p:cNvSpPr>
            <a:spLocks noGrp="1"/>
          </p:cNvSpPr>
          <p:nvPr>
            <p:ph type="sldNum" sz="quarter" idx="12"/>
          </p:nvPr>
        </p:nvSpPr>
        <p:spPr/>
        <p:txBody>
          <a:bodyPr/>
          <a:lstStyle/>
          <a:p>
            <a:pPr defTabSz="685800"/>
            <a:fld id="{9D13F363-3305-4A6A-9035-76C09CA71894}" type="slidenum">
              <a:rPr lang="en-US" smtClean="0">
                <a:solidFill>
                  <a:prstClr val="black">
                    <a:tint val="75000"/>
                  </a:prstClr>
                </a:solidFill>
              </a:rPr>
              <a:pPr defTabSz="685800"/>
              <a:t>‹#›</a:t>
            </a:fld>
            <a:endParaRPr lang="en-US">
              <a:solidFill>
                <a:prstClr val="black">
                  <a:tint val="75000"/>
                </a:prstClr>
              </a:solidFill>
            </a:endParaRPr>
          </a:p>
        </p:txBody>
      </p:sp>
    </p:spTree>
    <p:extLst>
      <p:ext uri="{BB962C8B-B14F-4D97-AF65-F5344CB8AC3E}">
        <p14:creationId xmlns:p14="http://schemas.microsoft.com/office/powerpoint/2010/main" val="10944885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Rectangle 45"/>
          <p:cNvSpPr>
            <a:spLocks noGrp="1" noChangeArrowheads="1"/>
          </p:cNvSpPr>
          <p:nvPr>
            <p:ph type="sldNum" sz="quarter" idx="10"/>
          </p:nvPr>
        </p:nvSpPr>
        <p:spPr>
          <a:ln/>
        </p:spPr>
        <p:txBody>
          <a:bodyPr/>
          <a:lstStyle>
            <a:lvl1pPr>
              <a:defRPr/>
            </a:lvl1pPr>
          </a:lstStyle>
          <a:p>
            <a:pPr>
              <a:defRPr/>
            </a:pPr>
            <a:fld id="{D38D3AC9-26A6-4BA1-8190-0365DEE66884}" type="slidenum">
              <a:rPr lang="en-US" altLang="en-US">
                <a:solidFill>
                  <a:srgbClr val="000000"/>
                </a:solidFill>
              </a:rPr>
              <a:pPr>
                <a:defRPr/>
              </a:pPr>
              <a:t>‹#›</a:t>
            </a:fld>
            <a:endParaRPr lang="en-US" altLang="en-US">
              <a:solidFill>
                <a:srgbClr val="000000"/>
              </a:solidFill>
            </a:endParaRPr>
          </a:p>
        </p:txBody>
      </p:sp>
      <p:sp>
        <p:nvSpPr>
          <p:cNvPr id="4" name="Rectangle 49"/>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Title 1"/>
          <p:cNvSpPr>
            <a:spLocks noGrp="1"/>
          </p:cNvSpPr>
          <p:nvPr>
            <p:ph type="title"/>
          </p:nvPr>
        </p:nvSpPr>
        <p:spPr>
          <a:xfrm>
            <a:off x="335360" y="129134"/>
            <a:ext cx="11617291" cy="563562"/>
          </a:xfrm>
          <a:noFill/>
        </p:spPr>
        <p:txBody>
          <a:bodyPr/>
          <a:lstStyle>
            <a:lvl1pPr>
              <a:defRPr sz="2400">
                <a:solidFill>
                  <a:schemeClr val="tx1"/>
                </a:solidFill>
                <a:latin typeface="Calibri" pitchFamily="34" charset="0"/>
              </a:defRPr>
            </a:lvl1pPr>
          </a:lstStyle>
          <a:p>
            <a:r>
              <a:rPr lang="en-US"/>
              <a:t>Click to edit Master title style</a:t>
            </a:r>
            <a:endParaRPr lang="en-SG"/>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831851" y="4589465"/>
            <a:ext cx="105156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pPr defTabSz="685800"/>
            <a:endParaRPr lang="en-US">
              <a:solidFill>
                <a:prstClr val="black">
                  <a:tint val="75000"/>
                </a:prstClr>
              </a:solidFill>
            </a:endParaRPr>
          </a:p>
        </p:txBody>
      </p:sp>
      <p:sp>
        <p:nvSpPr>
          <p:cNvPr id="5" name="Footer Placeholder 4"/>
          <p:cNvSpPr>
            <a:spLocks noGrp="1"/>
          </p:cNvSpPr>
          <p:nvPr>
            <p:ph type="ftr" sz="quarter" idx="11"/>
          </p:nvPr>
        </p:nvSpPr>
        <p:spPr>
          <a:xfrm>
            <a:off x="4038600" y="6356352"/>
            <a:ext cx="4114800" cy="365125"/>
          </a:xfrm>
          <a:prstGeom prst="rect">
            <a:avLst/>
          </a:prstGeom>
        </p:spPr>
        <p:txBody>
          <a:bodyPr/>
          <a:lstStyle/>
          <a:p>
            <a:pPr defTabSz="685800"/>
            <a:endParaRPr lang="en-US" sz="1350">
              <a:solidFill>
                <a:prstClr val="black"/>
              </a:solidFill>
            </a:endParaRPr>
          </a:p>
        </p:txBody>
      </p:sp>
      <p:sp>
        <p:nvSpPr>
          <p:cNvPr id="6" name="Slide Number Placeholder 5"/>
          <p:cNvSpPr>
            <a:spLocks noGrp="1"/>
          </p:cNvSpPr>
          <p:nvPr>
            <p:ph type="sldNum" sz="quarter" idx="12"/>
          </p:nvPr>
        </p:nvSpPr>
        <p:spPr/>
        <p:txBody>
          <a:bodyPr/>
          <a:lstStyle/>
          <a:p>
            <a:pPr defTabSz="685800"/>
            <a:fld id="{9D13F363-3305-4A6A-9035-76C09CA71894}" type="slidenum">
              <a:rPr lang="en-US" smtClean="0">
                <a:solidFill>
                  <a:prstClr val="black">
                    <a:tint val="75000"/>
                  </a:prstClr>
                </a:solidFill>
              </a:rPr>
              <a:pPr defTabSz="685800"/>
              <a:t>‹#›</a:t>
            </a:fld>
            <a:endParaRPr lang="en-US">
              <a:solidFill>
                <a:prstClr val="black">
                  <a:tint val="75000"/>
                </a:prstClr>
              </a:solidFill>
            </a:endParaRPr>
          </a:p>
        </p:txBody>
      </p:sp>
    </p:spTree>
    <p:extLst>
      <p:ext uri="{BB962C8B-B14F-4D97-AF65-F5344CB8AC3E}">
        <p14:creationId xmlns:p14="http://schemas.microsoft.com/office/powerpoint/2010/main" val="203482062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pPr defTabSz="685800"/>
            <a:endParaRPr lang="en-US">
              <a:solidFill>
                <a:prstClr val="black">
                  <a:tint val="75000"/>
                </a:prstClr>
              </a:solidFill>
            </a:endParaRPr>
          </a:p>
        </p:txBody>
      </p:sp>
      <p:sp>
        <p:nvSpPr>
          <p:cNvPr id="6" name="Footer Placeholder 5"/>
          <p:cNvSpPr>
            <a:spLocks noGrp="1"/>
          </p:cNvSpPr>
          <p:nvPr>
            <p:ph type="ftr" sz="quarter" idx="11"/>
          </p:nvPr>
        </p:nvSpPr>
        <p:spPr>
          <a:xfrm>
            <a:off x="4038600" y="6356352"/>
            <a:ext cx="4114800" cy="365125"/>
          </a:xfrm>
          <a:prstGeom prst="rect">
            <a:avLst/>
          </a:prstGeom>
        </p:spPr>
        <p:txBody>
          <a:bodyPr/>
          <a:lstStyle/>
          <a:p>
            <a:pPr defTabSz="685800"/>
            <a:endParaRPr lang="en-US" sz="1350">
              <a:solidFill>
                <a:prstClr val="black"/>
              </a:solidFill>
            </a:endParaRPr>
          </a:p>
        </p:txBody>
      </p:sp>
      <p:sp>
        <p:nvSpPr>
          <p:cNvPr id="7" name="Slide Number Placeholder 6"/>
          <p:cNvSpPr>
            <a:spLocks noGrp="1"/>
          </p:cNvSpPr>
          <p:nvPr>
            <p:ph type="sldNum" sz="quarter" idx="12"/>
          </p:nvPr>
        </p:nvSpPr>
        <p:spPr/>
        <p:txBody>
          <a:bodyPr/>
          <a:lstStyle/>
          <a:p>
            <a:pPr defTabSz="685800"/>
            <a:fld id="{9D13F363-3305-4A6A-9035-76C09CA71894}" type="slidenum">
              <a:rPr lang="en-US" smtClean="0">
                <a:solidFill>
                  <a:prstClr val="black">
                    <a:tint val="75000"/>
                  </a:prstClr>
                </a:solidFill>
              </a:rPr>
              <a:pPr defTabSz="685800"/>
              <a:t>‹#›</a:t>
            </a:fld>
            <a:endParaRPr lang="en-US">
              <a:solidFill>
                <a:prstClr val="black">
                  <a:tint val="75000"/>
                </a:prstClr>
              </a:solidFill>
            </a:endParaRPr>
          </a:p>
        </p:txBody>
      </p:sp>
    </p:spTree>
    <p:extLst>
      <p:ext uri="{BB962C8B-B14F-4D97-AF65-F5344CB8AC3E}">
        <p14:creationId xmlns:p14="http://schemas.microsoft.com/office/powerpoint/2010/main" val="393334673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9" y="1681163"/>
            <a:ext cx="5157787"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p:cNvSpPr>
            <a:spLocks noGrp="1"/>
          </p:cNvSpPr>
          <p:nvPr>
            <p:ph sz="quarter" idx="4"/>
          </p:nvPr>
        </p:nvSpPr>
        <p:spPr>
          <a:xfrm>
            <a:off x="6172201"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pPr defTabSz="685800"/>
            <a:endParaRPr lang="en-US">
              <a:solidFill>
                <a:prstClr val="black">
                  <a:tint val="75000"/>
                </a:prstClr>
              </a:solidFill>
            </a:endParaRPr>
          </a:p>
        </p:txBody>
      </p:sp>
      <p:sp>
        <p:nvSpPr>
          <p:cNvPr id="8" name="Footer Placeholder 7"/>
          <p:cNvSpPr>
            <a:spLocks noGrp="1"/>
          </p:cNvSpPr>
          <p:nvPr>
            <p:ph type="ftr" sz="quarter" idx="11"/>
          </p:nvPr>
        </p:nvSpPr>
        <p:spPr>
          <a:xfrm>
            <a:off x="4038600" y="6356352"/>
            <a:ext cx="4114800" cy="365125"/>
          </a:xfrm>
          <a:prstGeom prst="rect">
            <a:avLst/>
          </a:prstGeom>
        </p:spPr>
        <p:txBody>
          <a:bodyPr/>
          <a:lstStyle/>
          <a:p>
            <a:pPr defTabSz="685800"/>
            <a:endParaRPr lang="en-US" sz="1350">
              <a:solidFill>
                <a:prstClr val="black"/>
              </a:solidFill>
            </a:endParaRPr>
          </a:p>
        </p:txBody>
      </p:sp>
      <p:sp>
        <p:nvSpPr>
          <p:cNvPr id="9" name="Slide Number Placeholder 8"/>
          <p:cNvSpPr>
            <a:spLocks noGrp="1"/>
          </p:cNvSpPr>
          <p:nvPr>
            <p:ph type="sldNum" sz="quarter" idx="12"/>
          </p:nvPr>
        </p:nvSpPr>
        <p:spPr/>
        <p:txBody>
          <a:bodyPr/>
          <a:lstStyle/>
          <a:p>
            <a:pPr defTabSz="685800"/>
            <a:fld id="{9D13F363-3305-4A6A-9035-76C09CA71894}" type="slidenum">
              <a:rPr lang="en-US" smtClean="0">
                <a:solidFill>
                  <a:prstClr val="black">
                    <a:tint val="75000"/>
                  </a:prstClr>
                </a:solidFill>
              </a:rPr>
              <a:pPr defTabSz="685800"/>
              <a:t>‹#›</a:t>
            </a:fld>
            <a:endParaRPr lang="en-US">
              <a:solidFill>
                <a:prstClr val="black">
                  <a:tint val="75000"/>
                </a:prstClr>
              </a:solidFill>
            </a:endParaRPr>
          </a:p>
        </p:txBody>
      </p:sp>
    </p:spTree>
    <p:extLst>
      <p:ext uri="{BB962C8B-B14F-4D97-AF65-F5344CB8AC3E}">
        <p14:creationId xmlns:p14="http://schemas.microsoft.com/office/powerpoint/2010/main" val="257403833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defTabSz="685800"/>
            <a:endParaRPr lang="en-US">
              <a:solidFill>
                <a:prstClr val="black">
                  <a:tint val="75000"/>
                </a:prstClr>
              </a:solidFill>
            </a:endParaRPr>
          </a:p>
        </p:txBody>
      </p:sp>
      <p:sp>
        <p:nvSpPr>
          <p:cNvPr id="4" name="Footer Placeholder 3"/>
          <p:cNvSpPr>
            <a:spLocks noGrp="1"/>
          </p:cNvSpPr>
          <p:nvPr>
            <p:ph type="ftr" sz="quarter" idx="11"/>
          </p:nvPr>
        </p:nvSpPr>
        <p:spPr>
          <a:xfrm>
            <a:off x="4038600" y="6356352"/>
            <a:ext cx="4114800" cy="365125"/>
          </a:xfrm>
          <a:prstGeom prst="rect">
            <a:avLst/>
          </a:prstGeom>
        </p:spPr>
        <p:txBody>
          <a:bodyPr/>
          <a:lstStyle/>
          <a:p>
            <a:pPr defTabSz="685800"/>
            <a:endParaRPr lang="en-US" sz="1350">
              <a:solidFill>
                <a:prstClr val="black"/>
              </a:solidFill>
            </a:endParaRPr>
          </a:p>
        </p:txBody>
      </p:sp>
      <p:sp>
        <p:nvSpPr>
          <p:cNvPr id="5" name="Slide Number Placeholder 4"/>
          <p:cNvSpPr>
            <a:spLocks noGrp="1"/>
          </p:cNvSpPr>
          <p:nvPr>
            <p:ph type="sldNum" sz="quarter" idx="12"/>
          </p:nvPr>
        </p:nvSpPr>
        <p:spPr/>
        <p:txBody>
          <a:bodyPr/>
          <a:lstStyle/>
          <a:p>
            <a:pPr defTabSz="685800"/>
            <a:fld id="{9D13F363-3305-4A6A-9035-76C09CA71894}" type="slidenum">
              <a:rPr lang="en-US" smtClean="0">
                <a:solidFill>
                  <a:prstClr val="black">
                    <a:tint val="75000"/>
                  </a:prstClr>
                </a:solidFill>
              </a:rPr>
              <a:pPr defTabSz="685800"/>
              <a:t>‹#›</a:t>
            </a:fld>
            <a:endParaRPr lang="en-US">
              <a:solidFill>
                <a:prstClr val="black">
                  <a:tint val="75000"/>
                </a:prstClr>
              </a:solidFill>
            </a:endParaRPr>
          </a:p>
        </p:txBody>
      </p:sp>
    </p:spTree>
    <p:extLst>
      <p:ext uri="{BB962C8B-B14F-4D97-AF65-F5344CB8AC3E}">
        <p14:creationId xmlns:p14="http://schemas.microsoft.com/office/powerpoint/2010/main" val="12341646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defTabSz="685800"/>
            <a:endParaRPr lang="en-US">
              <a:solidFill>
                <a:prstClr val="black">
                  <a:tint val="75000"/>
                </a:prstClr>
              </a:solidFill>
            </a:endParaRPr>
          </a:p>
        </p:txBody>
      </p:sp>
      <p:sp>
        <p:nvSpPr>
          <p:cNvPr id="3" name="Footer Placeholder 2"/>
          <p:cNvSpPr>
            <a:spLocks noGrp="1"/>
          </p:cNvSpPr>
          <p:nvPr>
            <p:ph type="ftr" sz="quarter" idx="11"/>
          </p:nvPr>
        </p:nvSpPr>
        <p:spPr>
          <a:xfrm>
            <a:off x="4038600" y="6356352"/>
            <a:ext cx="4114800" cy="365125"/>
          </a:xfrm>
          <a:prstGeom prst="rect">
            <a:avLst/>
          </a:prstGeom>
        </p:spPr>
        <p:txBody>
          <a:bodyPr/>
          <a:lstStyle/>
          <a:p>
            <a:pPr defTabSz="685800"/>
            <a:endParaRPr lang="en-US" sz="1350">
              <a:solidFill>
                <a:prstClr val="black"/>
              </a:solidFill>
            </a:endParaRPr>
          </a:p>
        </p:txBody>
      </p:sp>
      <p:sp>
        <p:nvSpPr>
          <p:cNvPr id="4" name="Slide Number Placeholder 3"/>
          <p:cNvSpPr>
            <a:spLocks noGrp="1"/>
          </p:cNvSpPr>
          <p:nvPr>
            <p:ph type="sldNum" sz="quarter" idx="12"/>
          </p:nvPr>
        </p:nvSpPr>
        <p:spPr/>
        <p:txBody>
          <a:bodyPr/>
          <a:lstStyle/>
          <a:p>
            <a:pPr defTabSz="685800"/>
            <a:fld id="{9D13F363-3305-4A6A-9035-76C09CA71894}" type="slidenum">
              <a:rPr lang="en-US" smtClean="0">
                <a:solidFill>
                  <a:prstClr val="black">
                    <a:tint val="75000"/>
                  </a:prstClr>
                </a:solidFill>
              </a:rPr>
              <a:pPr defTabSz="685800"/>
              <a:t>‹#›</a:t>
            </a:fld>
            <a:endParaRPr lang="en-US">
              <a:solidFill>
                <a:prstClr val="black">
                  <a:tint val="75000"/>
                </a:prstClr>
              </a:solidFill>
            </a:endParaRPr>
          </a:p>
        </p:txBody>
      </p:sp>
    </p:spTree>
    <p:extLst>
      <p:ext uri="{BB962C8B-B14F-4D97-AF65-F5344CB8AC3E}">
        <p14:creationId xmlns:p14="http://schemas.microsoft.com/office/powerpoint/2010/main" val="393066720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2400"/>
            </a:lvl1pPr>
          </a:lstStyle>
          <a:p>
            <a:r>
              <a:rPr lang="en-US"/>
              <a:t>Click to edit Master title style</a:t>
            </a:r>
          </a:p>
        </p:txBody>
      </p:sp>
      <p:sp>
        <p:nvSpPr>
          <p:cNvPr id="3" name="Content Placeholder 2"/>
          <p:cNvSpPr>
            <a:spLocks noGrp="1"/>
          </p:cNvSpPr>
          <p:nvPr>
            <p:ph idx="1"/>
          </p:nvPr>
        </p:nvSpPr>
        <p:spPr>
          <a:xfrm>
            <a:off x="5183188" y="987427"/>
            <a:ext cx="617220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pPr defTabSz="685800"/>
            <a:endParaRPr lang="en-US">
              <a:solidFill>
                <a:prstClr val="black">
                  <a:tint val="75000"/>
                </a:prstClr>
              </a:solidFill>
            </a:endParaRPr>
          </a:p>
        </p:txBody>
      </p:sp>
      <p:sp>
        <p:nvSpPr>
          <p:cNvPr id="6" name="Footer Placeholder 5"/>
          <p:cNvSpPr>
            <a:spLocks noGrp="1"/>
          </p:cNvSpPr>
          <p:nvPr>
            <p:ph type="ftr" sz="quarter" idx="11"/>
          </p:nvPr>
        </p:nvSpPr>
        <p:spPr>
          <a:xfrm>
            <a:off x="4038600" y="6356352"/>
            <a:ext cx="4114800" cy="365125"/>
          </a:xfrm>
          <a:prstGeom prst="rect">
            <a:avLst/>
          </a:prstGeom>
        </p:spPr>
        <p:txBody>
          <a:bodyPr/>
          <a:lstStyle/>
          <a:p>
            <a:pPr defTabSz="685800"/>
            <a:endParaRPr lang="en-US" sz="1350">
              <a:solidFill>
                <a:prstClr val="black"/>
              </a:solidFill>
            </a:endParaRPr>
          </a:p>
        </p:txBody>
      </p:sp>
      <p:sp>
        <p:nvSpPr>
          <p:cNvPr id="7" name="Slide Number Placeholder 6"/>
          <p:cNvSpPr>
            <a:spLocks noGrp="1"/>
          </p:cNvSpPr>
          <p:nvPr>
            <p:ph type="sldNum" sz="quarter" idx="12"/>
          </p:nvPr>
        </p:nvSpPr>
        <p:spPr/>
        <p:txBody>
          <a:bodyPr/>
          <a:lstStyle/>
          <a:p>
            <a:pPr defTabSz="685800"/>
            <a:fld id="{9D13F363-3305-4A6A-9035-76C09CA71894}" type="slidenum">
              <a:rPr lang="en-US" smtClean="0">
                <a:solidFill>
                  <a:prstClr val="black">
                    <a:tint val="75000"/>
                  </a:prstClr>
                </a:solidFill>
              </a:rPr>
              <a:pPr defTabSz="685800"/>
              <a:t>‹#›</a:t>
            </a:fld>
            <a:endParaRPr lang="en-US">
              <a:solidFill>
                <a:prstClr val="black">
                  <a:tint val="75000"/>
                </a:prstClr>
              </a:solidFill>
            </a:endParaRPr>
          </a:p>
        </p:txBody>
      </p:sp>
    </p:spTree>
    <p:extLst>
      <p:ext uri="{BB962C8B-B14F-4D97-AF65-F5344CB8AC3E}">
        <p14:creationId xmlns:p14="http://schemas.microsoft.com/office/powerpoint/2010/main" val="147009145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2400"/>
            </a:lvl1pPr>
          </a:lstStyle>
          <a:p>
            <a:r>
              <a:rPr lang="en-US"/>
              <a:t>Click to edit Master title style</a:t>
            </a:r>
          </a:p>
        </p:txBody>
      </p:sp>
      <p:sp>
        <p:nvSpPr>
          <p:cNvPr id="3" name="Picture Placeholder 2"/>
          <p:cNvSpPr>
            <a:spLocks noGrp="1"/>
          </p:cNvSpPr>
          <p:nvPr>
            <p:ph type="pic" idx="1"/>
          </p:nvPr>
        </p:nvSpPr>
        <p:spPr>
          <a:xfrm>
            <a:off x="5183188" y="987427"/>
            <a:ext cx="617220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pPr defTabSz="685800"/>
            <a:endParaRPr lang="en-US">
              <a:solidFill>
                <a:prstClr val="black">
                  <a:tint val="75000"/>
                </a:prstClr>
              </a:solidFill>
            </a:endParaRPr>
          </a:p>
        </p:txBody>
      </p:sp>
      <p:sp>
        <p:nvSpPr>
          <p:cNvPr id="6" name="Footer Placeholder 5"/>
          <p:cNvSpPr>
            <a:spLocks noGrp="1"/>
          </p:cNvSpPr>
          <p:nvPr>
            <p:ph type="ftr" sz="quarter" idx="11"/>
          </p:nvPr>
        </p:nvSpPr>
        <p:spPr>
          <a:xfrm>
            <a:off x="4038600" y="6356352"/>
            <a:ext cx="4114800" cy="365125"/>
          </a:xfrm>
          <a:prstGeom prst="rect">
            <a:avLst/>
          </a:prstGeom>
        </p:spPr>
        <p:txBody>
          <a:bodyPr/>
          <a:lstStyle/>
          <a:p>
            <a:pPr defTabSz="685800"/>
            <a:endParaRPr lang="en-US" sz="1350">
              <a:solidFill>
                <a:prstClr val="black"/>
              </a:solidFill>
            </a:endParaRPr>
          </a:p>
        </p:txBody>
      </p:sp>
      <p:sp>
        <p:nvSpPr>
          <p:cNvPr id="7" name="Slide Number Placeholder 6"/>
          <p:cNvSpPr>
            <a:spLocks noGrp="1"/>
          </p:cNvSpPr>
          <p:nvPr>
            <p:ph type="sldNum" sz="quarter" idx="12"/>
          </p:nvPr>
        </p:nvSpPr>
        <p:spPr/>
        <p:txBody>
          <a:bodyPr/>
          <a:lstStyle/>
          <a:p>
            <a:pPr defTabSz="685800"/>
            <a:fld id="{9D13F363-3305-4A6A-9035-76C09CA71894}" type="slidenum">
              <a:rPr lang="en-US" smtClean="0">
                <a:solidFill>
                  <a:prstClr val="black">
                    <a:tint val="75000"/>
                  </a:prstClr>
                </a:solidFill>
              </a:rPr>
              <a:pPr defTabSz="685800"/>
              <a:t>‹#›</a:t>
            </a:fld>
            <a:endParaRPr lang="en-US">
              <a:solidFill>
                <a:prstClr val="black">
                  <a:tint val="75000"/>
                </a:prstClr>
              </a:solidFill>
            </a:endParaRPr>
          </a:p>
        </p:txBody>
      </p:sp>
    </p:spTree>
    <p:extLst>
      <p:ext uri="{BB962C8B-B14F-4D97-AF65-F5344CB8AC3E}">
        <p14:creationId xmlns:p14="http://schemas.microsoft.com/office/powerpoint/2010/main" val="289593785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defTabSz="685800"/>
            <a:endParaRPr lang="en-US">
              <a:solidFill>
                <a:prstClr val="black">
                  <a:tint val="75000"/>
                </a:prstClr>
              </a:solidFill>
            </a:endParaRPr>
          </a:p>
        </p:txBody>
      </p:sp>
      <p:sp>
        <p:nvSpPr>
          <p:cNvPr id="5" name="Footer Placeholder 4"/>
          <p:cNvSpPr>
            <a:spLocks noGrp="1"/>
          </p:cNvSpPr>
          <p:nvPr>
            <p:ph type="ftr" sz="quarter" idx="11"/>
          </p:nvPr>
        </p:nvSpPr>
        <p:spPr>
          <a:xfrm>
            <a:off x="4038600" y="6356352"/>
            <a:ext cx="4114800" cy="365125"/>
          </a:xfrm>
          <a:prstGeom prst="rect">
            <a:avLst/>
          </a:prstGeom>
        </p:spPr>
        <p:txBody>
          <a:bodyPr/>
          <a:lstStyle/>
          <a:p>
            <a:pPr defTabSz="685800"/>
            <a:endParaRPr lang="en-US" sz="1350">
              <a:solidFill>
                <a:prstClr val="black"/>
              </a:solidFill>
            </a:endParaRPr>
          </a:p>
        </p:txBody>
      </p:sp>
      <p:sp>
        <p:nvSpPr>
          <p:cNvPr id="6" name="Slide Number Placeholder 5"/>
          <p:cNvSpPr>
            <a:spLocks noGrp="1"/>
          </p:cNvSpPr>
          <p:nvPr>
            <p:ph type="sldNum" sz="quarter" idx="12"/>
          </p:nvPr>
        </p:nvSpPr>
        <p:spPr/>
        <p:txBody>
          <a:bodyPr/>
          <a:lstStyle/>
          <a:p>
            <a:pPr defTabSz="685800"/>
            <a:fld id="{9D13F363-3305-4A6A-9035-76C09CA71894}" type="slidenum">
              <a:rPr lang="en-US" smtClean="0">
                <a:solidFill>
                  <a:prstClr val="black">
                    <a:tint val="75000"/>
                  </a:prstClr>
                </a:solidFill>
              </a:rPr>
              <a:pPr defTabSz="685800"/>
              <a:t>‹#›</a:t>
            </a:fld>
            <a:endParaRPr lang="en-US">
              <a:solidFill>
                <a:prstClr val="black">
                  <a:tint val="75000"/>
                </a:prstClr>
              </a:solidFill>
            </a:endParaRPr>
          </a:p>
        </p:txBody>
      </p:sp>
    </p:spTree>
    <p:extLst>
      <p:ext uri="{BB962C8B-B14F-4D97-AF65-F5344CB8AC3E}">
        <p14:creationId xmlns:p14="http://schemas.microsoft.com/office/powerpoint/2010/main" val="368749226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defTabSz="685800"/>
            <a:endParaRPr lang="en-US">
              <a:solidFill>
                <a:prstClr val="black">
                  <a:tint val="75000"/>
                </a:prstClr>
              </a:solidFill>
            </a:endParaRPr>
          </a:p>
        </p:txBody>
      </p:sp>
      <p:sp>
        <p:nvSpPr>
          <p:cNvPr id="5" name="Footer Placeholder 4"/>
          <p:cNvSpPr>
            <a:spLocks noGrp="1"/>
          </p:cNvSpPr>
          <p:nvPr>
            <p:ph type="ftr" sz="quarter" idx="11"/>
          </p:nvPr>
        </p:nvSpPr>
        <p:spPr>
          <a:xfrm>
            <a:off x="4038600" y="6356352"/>
            <a:ext cx="4114800" cy="365125"/>
          </a:xfrm>
          <a:prstGeom prst="rect">
            <a:avLst/>
          </a:prstGeom>
        </p:spPr>
        <p:txBody>
          <a:bodyPr/>
          <a:lstStyle/>
          <a:p>
            <a:pPr defTabSz="685800"/>
            <a:endParaRPr lang="en-US" sz="1350">
              <a:solidFill>
                <a:prstClr val="black"/>
              </a:solidFill>
            </a:endParaRPr>
          </a:p>
        </p:txBody>
      </p:sp>
      <p:sp>
        <p:nvSpPr>
          <p:cNvPr id="6" name="Slide Number Placeholder 5"/>
          <p:cNvSpPr>
            <a:spLocks noGrp="1"/>
          </p:cNvSpPr>
          <p:nvPr>
            <p:ph type="sldNum" sz="quarter" idx="12"/>
          </p:nvPr>
        </p:nvSpPr>
        <p:spPr/>
        <p:txBody>
          <a:bodyPr/>
          <a:lstStyle/>
          <a:p>
            <a:pPr defTabSz="685800"/>
            <a:fld id="{9D13F363-3305-4A6A-9035-76C09CA71894}" type="slidenum">
              <a:rPr lang="en-US" smtClean="0">
                <a:solidFill>
                  <a:prstClr val="black">
                    <a:tint val="75000"/>
                  </a:prstClr>
                </a:solidFill>
              </a:rPr>
              <a:pPr defTabSz="685800"/>
              <a:t>‹#›</a:t>
            </a:fld>
            <a:endParaRPr lang="en-US">
              <a:solidFill>
                <a:prstClr val="black">
                  <a:tint val="75000"/>
                </a:prstClr>
              </a:solidFill>
            </a:endParaRPr>
          </a:p>
        </p:txBody>
      </p:sp>
    </p:spTree>
    <p:extLst>
      <p:ext uri="{BB962C8B-B14F-4D97-AF65-F5344CB8AC3E}">
        <p14:creationId xmlns:p14="http://schemas.microsoft.com/office/powerpoint/2010/main" val="60086062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2" descr="PPT cover"/>
          <p:cNvPicPr>
            <a:picLocks noChangeAspect="1" noChangeArrowheads="1"/>
          </p:cNvPicPr>
          <p:nvPr/>
        </p:nvPicPr>
        <p:blipFill>
          <a:blip r:embed="rId2" cstate="screen"/>
          <a:srcRect/>
          <a:stretch>
            <a:fillRect/>
          </a:stretch>
        </p:blipFill>
        <p:spPr bwMode="auto">
          <a:xfrm>
            <a:off x="0" y="1828800"/>
            <a:ext cx="12192000" cy="3200400"/>
          </a:xfrm>
          <a:prstGeom prst="rect">
            <a:avLst/>
          </a:prstGeom>
          <a:noFill/>
          <a:ln w="9525">
            <a:noFill/>
            <a:miter lim="800000"/>
            <a:headEnd/>
            <a:tailEnd/>
          </a:ln>
        </p:spPr>
      </p:pic>
      <p:sp>
        <p:nvSpPr>
          <p:cNvPr id="5" name="Text Box 5"/>
          <p:cNvSpPr txBox="1">
            <a:spLocks noChangeArrowheads="1"/>
          </p:cNvSpPr>
          <p:nvPr/>
        </p:nvSpPr>
        <p:spPr bwMode="auto">
          <a:xfrm>
            <a:off x="668867" y="6270627"/>
            <a:ext cx="8940800" cy="276999"/>
          </a:xfrm>
          <a:prstGeom prst="rect">
            <a:avLst/>
          </a:prstGeom>
          <a:noFill/>
          <a:ln>
            <a:noFill/>
          </a:ln>
          <a:extLst/>
        </p:spPr>
        <p:txBody>
          <a:bodyPr>
            <a:spAutoFit/>
          </a:bodyPr>
          <a:lstStyle/>
          <a:p>
            <a:pPr marL="0" marR="0" lvl="0" indent="0" algn="l" defTabSz="685800" rtl="0" eaLnBrk="0" fontAlgn="auto" latinLnBrk="0" hangingPunct="0">
              <a:lnSpc>
                <a:spcPct val="100000"/>
              </a:lnSpc>
              <a:spcBef>
                <a:spcPts val="0"/>
              </a:spcBef>
              <a:spcAft>
                <a:spcPts val="0"/>
              </a:spcAft>
              <a:buClrTx/>
              <a:buSzTx/>
              <a:buFontTx/>
              <a:buNone/>
              <a:tabLst/>
              <a:defRPr/>
            </a:pPr>
            <a:r>
              <a:rPr kumimoji="0" lang="en-US" altLang="en-US" sz="6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Disclaimer: The information contained in this document is intended only for use during the presentation and should not be disseminated or distributed to parties outside the presentation. DBS Bank accepts no liability whatsoever with respect to the use of this document or its contents.  </a:t>
            </a:r>
            <a:endParaRPr kumimoji="0" lang="en-GB" altLang="en-US" sz="6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pic>
        <p:nvPicPr>
          <p:cNvPr id="6" name="Picture 6"/>
          <p:cNvPicPr>
            <a:picLocks noChangeAspect="1" noChangeArrowheads="1"/>
          </p:cNvPicPr>
          <p:nvPr/>
        </p:nvPicPr>
        <p:blipFill>
          <a:blip r:embed="rId3" cstate="screen"/>
          <a:srcRect/>
          <a:stretch>
            <a:fillRect/>
          </a:stretch>
        </p:blipFill>
        <p:spPr bwMode="auto">
          <a:xfrm>
            <a:off x="9927169" y="6280150"/>
            <a:ext cx="1452033" cy="317500"/>
          </a:xfrm>
          <a:prstGeom prst="rect">
            <a:avLst/>
          </a:prstGeom>
          <a:noFill/>
          <a:ln w="9525">
            <a:noFill/>
            <a:miter lim="800000"/>
            <a:headEnd/>
            <a:tailEnd/>
          </a:ln>
        </p:spPr>
      </p:pic>
      <p:sp>
        <p:nvSpPr>
          <p:cNvPr id="207875" name="Rectangle 3"/>
          <p:cNvSpPr>
            <a:spLocks noGrp="1" noChangeArrowheads="1"/>
          </p:cNvSpPr>
          <p:nvPr>
            <p:ph type="ctrTitle"/>
          </p:nvPr>
        </p:nvSpPr>
        <p:spPr>
          <a:xfrm>
            <a:off x="1930400" y="2667000"/>
            <a:ext cx="9347200" cy="838200"/>
          </a:xfrm>
        </p:spPr>
        <p:txBody>
          <a:bodyPr/>
          <a:lstStyle>
            <a:lvl1pPr algn="r">
              <a:defRPr sz="2700" b="0">
                <a:solidFill>
                  <a:schemeClr val="bg1"/>
                </a:solidFill>
              </a:defRPr>
            </a:lvl1pPr>
          </a:lstStyle>
          <a:p>
            <a:r>
              <a:rPr lang="en-US" altLang="en-US"/>
              <a:t>Click to edit Master title style</a:t>
            </a:r>
            <a:endParaRPr lang="en-GB" altLang="en-US"/>
          </a:p>
        </p:txBody>
      </p:sp>
      <p:sp>
        <p:nvSpPr>
          <p:cNvPr id="207876" name="Rectangle 4"/>
          <p:cNvSpPr>
            <a:spLocks noGrp="1" noChangeArrowheads="1"/>
          </p:cNvSpPr>
          <p:nvPr>
            <p:ph type="subTitle" idx="1"/>
          </p:nvPr>
        </p:nvSpPr>
        <p:spPr>
          <a:xfrm>
            <a:off x="4165600" y="3657600"/>
            <a:ext cx="7112000" cy="609600"/>
          </a:xfrm>
        </p:spPr>
        <p:txBody>
          <a:bodyPr/>
          <a:lstStyle>
            <a:lvl1pPr marL="0" indent="0" algn="r">
              <a:buFont typeface="Wingdings" pitchFamily="2" charset="2"/>
              <a:buNone/>
              <a:defRPr sz="2100">
                <a:solidFill>
                  <a:schemeClr val="bg1"/>
                </a:solidFill>
              </a:defRPr>
            </a:lvl1pPr>
          </a:lstStyle>
          <a:p>
            <a:r>
              <a:rPr lang="en-US" altLang="en-US"/>
              <a:t>Click to edit Master subtitle style</a:t>
            </a:r>
            <a:endParaRPr lang="en-GB" altLang="en-US"/>
          </a:p>
        </p:txBody>
      </p:sp>
    </p:spTree>
    <p:extLst>
      <p:ext uri="{BB962C8B-B14F-4D97-AF65-F5344CB8AC3E}">
        <p14:creationId xmlns:p14="http://schemas.microsoft.com/office/powerpoint/2010/main" val="1367084962"/>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577850"/>
          </a:xfrm>
          <a:solidFill>
            <a:schemeClr val="accent1"/>
          </a:solidFill>
        </p:spPr>
        <p:txBody>
          <a:bodyPr/>
          <a:lstStyle>
            <a:lvl1pPr>
              <a:defRPr sz="2400">
                <a:solidFill>
                  <a:schemeClr val="bg1"/>
                </a:solidFill>
              </a:defRPr>
            </a:lvl1pPr>
          </a:lstStyle>
          <a:p>
            <a:r>
              <a:rPr lang="en-US"/>
              <a:t>Click to edit Master title style</a:t>
            </a:r>
            <a:endParaRPr lang="en-SG"/>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Rectangle 45"/>
          <p:cNvSpPr>
            <a:spLocks noGrp="1" noChangeArrowheads="1"/>
          </p:cNvSpPr>
          <p:nvPr>
            <p:ph type="sldNum" sz="quarter" idx="10"/>
          </p:nvPr>
        </p:nvSpPr>
        <p:spPr>
          <a:ln/>
        </p:spPr>
        <p:txBody>
          <a:bodyPr/>
          <a:lstStyle>
            <a:lvl1pPr>
              <a:defRPr/>
            </a:lvl1pPr>
          </a:lstStyle>
          <a:p>
            <a:pPr>
              <a:defRPr/>
            </a:pPr>
            <a:fld id="{4A6962BD-3EDD-4C99-B5DB-9A9B9C808040}" type="slidenum">
              <a:rPr lang="en-US" altLang="en-US">
                <a:solidFill>
                  <a:srgbClr val="000000"/>
                </a:solidFill>
              </a:rPr>
              <a:pPr>
                <a:defRPr/>
              </a:pPr>
              <a:t>‹#›</a:t>
            </a:fld>
            <a:endParaRPr lang="en-US" altLang="en-US">
              <a:solidFill>
                <a:srgbClr val="000000"/>
              </a:solidFill>
            </a:endParaRPr>
          </a:p>
        </p:txBody>
      </p:sp>
      <p:sp>
        <p:nvSpPr>
          <p:cNvPr id="5" name="Rectangle 49"/>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2" descr="PPT cover"/>
          <p:cNvPicPr>
            <a:picLocks noChangeAspect="1" noChangeArrowheads="1"/>
          </p:cNvPicPr>
          <p:nvPr/>
        </p:nvPicPr>
        <p:blipFill>
          <a:blip r:embed="rId2" cstate="print"/>
          <a:srcRect/>
          <a:stretch>
            <a:fillRect/>
          </a:stretch>
        </p:blipFill>
        <p:spPr bwMode="auto">
          <a:xfrm>
            <a:off x="0" y="1828800"/>
            <a:ext cx="12192000" cy="3200400"/>
          </a:xfrm>
          <a:prstGeom prst="rect">
            <a:avLst/>
          </a:prstGeom>
          <a:noFill/>
          <a:ln w="9525">
            <a:noFill/>
            <a:miter lim="800000"/>
            <a:headEnd/>
            <a:tailEnd/>
          </a:ln>
        </p:spPr>
      </p:pic>
      <p:sp>
        <p:nvSpPr>
          <p:cNvPr id="5" name="Text Box 5"/>
          <p:cNvSpPr txBox="1">
            <a:spLocks noChangeArrowheads="1"/>
          </p:cNvSpPr>
          <p:nvPr/>
        </p:nvSpPr>
        <p:spPr bwMode="auto">
          <a:xfrm>
            <a:off x="668867" y="6270625"/>
            <a:ext cx="8940800" cy="336550"/>
          </a:xfrm>
          <a:prstGeom prst="rect">
            <a:avLst/>
          </a:prstGeom>
          <a:noFill/>
          <a:ln>
            <a:noFill/>
          </a:ln>
          <a:extLst/>
        </p:spPr>
        <p:txBody>
          <a:bodyPr>
            <a:spAutoFit/>
          </a:bodyPr>
          <a:lstStyle/>
          <a:p>
            <a:pPr marL="0" marR="0" lvl="0" indent="0" algn="l" defTabSz="914400" rtl="0" eaLnBrk="0" fontAlgn="auto" latinLnBrk="0" hangingPunct="0">
              <a:lnSpc>
                <a:spcPct val="100000"/>
              </a:lnSpc>
              <a:spcBef>
                <a:spcPts val="0"/>
              </a:spcBef>
              <a:spcAft>
                <a:spcPts val="0"/>
              </a:spcAft>
              <a:buClrTx/>
              <a:buSzTx/>
              <a:buFontTx/>
              <a:buNone/>
              <a:tabLst/>
              <a:defRPr/>
            </a:pPr>
            <a:r>
              <a:rPr kumimoji="0" lang="en-US" altLang="en-US" sz="800" b="0" i="0" u="none" strike="noStrike" kern="1200" cap="none" spc="0" normalizeH="0" baseline="0" noProof="0">
                <a:ln>
                  <a:noFill/>
                </a:ln>
                <a:solidFill>
                  <a:srgbClr val="000000"/>
                </a:solidFill>
                <a:effectLst/>
                <a:uLnTx/>
                <a:uFillTx/>
                <a:latin typeface="Arial"/>
                <a:ea typeface="新細明體" pitchFamily="18" charset="-120"/>
                <a:cs typeface="Arial"/>
              </a:rPr>
              <a:t>Disclaimer: The information contained in this document is intended only for use during the presentation and should not be disseminated or distributed to parties outside the presentation. DBS Bank accepts no liability whatsoever with respect to the use of this document or its contents.  </a:t>
            </a:r>
            <a:endParaRPr kumimoji="0" lang="en-GB" altLang="en-US" sz="800" b="0" i="0" u="none" strike="noStrike" kern="1200" cap="none" spc="0" normalizeH="0" baseline="0" noProof="0">
              <a:ln>
                <a:noFill/>
              </a:ln>
              <a:solidFill>
                <a:srgbClr val="000000"/>
              </a:solidFill>
              <a:effectLst/>
              <a:uLnTx/>
              <a:uFillTx/>
              <a:latin typeface="Arial"/>
              <a:ea typeface="新細明體" pitchFamily="18" charset="-120"/>
              <a:cs typeface="Arial"/>
            </a:endParaRPr>
          </a:p>
        </p:txBody>
      </p:sp>
      <p:pic>
        <p:nvPicPr>
          <p:cNvPr id="6" name="Picture 6"/>
          <p:cNvPicPr>
            <a:picLocks noChangeAspect="1" noChangeArrowheads="1"/>
          </p:cNvPicPr>
          <p:nvPr/>
        </p:nvPicPr>
        <p:blipFill>
          <a:blip r:embed="rId3" cstate="print"/>
          <a:srcRect/>
          <a:stretch>
            <a:fillRect/>
          </a:stretch>
        </p:blipFill>
        <p:spPr bwMode="auto">
          <a:xfrm>
            <a:off x="9927168" y="6280150"/>
            <a:ext cx="1452033" cy="317500"/>
          </a:xfrm>
          <a:prstGeom prst="rect">
            <a:avLst/>
          </a:prstGeom>
          <a:noFill/>
          <a:ln w="9525">
            <a:noFill/>
            <a:miter lim="800000"/>
            <a:headEnd/>
            <a:tailEnd/>
          </a:ln>
        </p:spPr>
      </p:pic>
      <p:sp>
        <p:nvSpPr>
          <p:cNvPr id="207875" name="Rectangle 3"/>
          <p:cNvSpPr>
            <a:spLocks noGrp="1" noChangeArrowheads="1"/>
          </p:cNvSpPr>
          <p:nvPr>
            <p:ph type="ctrTitle"/>
          </p:nvPr>
        </p:nvSpPr>
        <p:spPr>
          <a:xfrm>
            <a:off x="1930400" y="2667000"/>
            <a:ext cx="9347200" cy="838200"/>
          </a:xfrm>
        </p:spPr>
        <p:txBody>
          <a:bodyPr/>
          <a:lstStyle>
            <a:lvl1pPr algn="r">
              <a:defRPr sz="3600" b="0">
                <a:solidFill>
                  <a:schemeClr val="bg1"/>
                </a:solidFill>
              </a:defRPr>
            </a:lvl1pPr>
          </a:lstStyle>
          <a:p>
            <a:r>
              <a:rPr lang="en-US" altLang="en-US"/>
              <a:t>Click to edit Master title style</a:t>
            </a:r>
            <a:endParaRPr lang="en-GB" altLang="en-US"/>
          </a:p>
        </p:txBody>
      </p:sp>
      <p:sp>
        <p:nvSpPr>
          <p:cNvPr id="207876" name="Rectangle 4"/>
          <p:cNvSpPr>
            <a:spLocks noGrp="1" noChangeArrowheads="1"/>
          </p:cNvSpPr>
          <p:nvPr>
            <p:ph type="subTitle" idx="1"/>
          </p:nvPr>
        </p:nvSpPr>
        <p:spPr>
          <a:xfrm>
            <a:off x="4165600" y="3657600"/>
            <a:ext cx="7112000" cy="609600"/>
          </a:xfrm>
        </p:spPr>
        <p:txBody>
          <a:bodyPr/>
          <a:lstStyle>
            <a:lvl1pPr marL="0" indent="0" algn="r">
              <a:buFont typeface="Wingdings" pitchFamily="2" charset="2"/>
              <a:buNone/>
              <a:defRPr sz="2800">
                <a:solidFill>
                  <a:schemeClr val="bg1"/>
                </a:solidFill>
              </a:defRPr>
            </a:lvl1pPr>
          </a:lstStyle>
          <a:p>
            <a:r>
              <a:rPr lang="en-US" altLang="en-US"/>
              <a:t>Click to edit Master subtitle style</a:t>
            </a:r>
            <a:endParaRPr lang="en-GB" altLang="en-US"/>
          </a:p>
        </p:txBody>
      </p:sp>
    </p:spTree>
    <p:extLst>
      <p:ext uri="{BB962C8B-B14F-4D97-AF65-F5344CB8AC3E}">
        <p14:creationId xmlns:p14="http://schemas.microsoft.com/office/powerpoint/2010/main" val="1493547506"/>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5"/>
          </a:xfrm>
        </p:spPr>
        <p:txBody>
          <a:bodyPr anchor="t"/>
          <a:lstStyle>
            <a:lvl1pPr algn="l">
              <a:defRPr sz="4000" b="1" cap="all"/>
            </a:lvl1pPr>
          </a:lstStyle>
          <a:p>
            <a:r>
              <a:rPr lang="en-US"/>
              <a:t>Click to edit Master title style</a:t>
            </a:r>
            <a:endParaRPr lang="en-SG"/>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5"/>
          <p:cNvSpPr>
            <a:spLocks noGrp="1" noChangeArrowheads="1"/>
          </p:cNvSpPr>
          <p:nvPr>
            <p:ph type="sldNum" sz="quarter" idx="10"/>
          </p:nvPr>
        </p:nvSpPr>
        <p:spPr>
          <a:ln/>
        </p:spPr>
        <p:txBody>
          <a:bodyPr/>
          <a:lstStyle>
            <a:lvl1pPr>
              <a:defRPr/>
            </a:lvl1pPr>
          </a:lstStyle>
          <a:p>
            <a:pPr>
              <a:defRPr/>
            </a:pPr>
            <a:fld id="{E39810A8-8649-43F7-9656-B1C40B5EA27A}" type="slidenum">
              <a:rPr lang="en-US" altLang="en-US">
                <a:solidFill>
                  <a:srgbClr val="000000"/>
                </a:solidFill>
              </a:rPr>
              <a:pPr>
                <a:defRPr/>
              </a:pPr>
              <a:t>‹#›</a:t>
            </a:fld>
            <a:endParaRPr lang="en-US" altLang="en-US">
              <a:solidFill>
                <a:srgbClr val="000000"/>
              </a:solidFill>
            </a:endParaRPr>
          </a:p>
        </p:txBody>
      </p:sp>
      <p:sp>
        <p:nvSpPr>
          <p:cNvPr id="5" name="Rectangle 49"/>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SG"/>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Rectangle 45"/>
          <p:cNvSpPr>
            <a:spLocks noGrp="1" noChangeArrowheads="1"/>
          </p:cNvSpPr>
          <p:nvPr>
            <p:ph type="sldNum" sz="quarter" idx="10"/>
          </p:nvPr>
        </p:nvSpPr>
        <p:spPr>
          <a:ln/>
        </p:spPr>
        <p:txBody>
          <a:bodyPr/>
          <a:lstStyle>
            <a:lvl1pPr>
              <a:defRPr/>
            </a:lvl1pPr>
          </a:lstStyle>
          <a:p>
            <a:pPr>
              <a:defRPr/>
            </a:pPr>
            <a:fld id="{68936884-D37A-4CA0-B8EC-BDCBB68919C3}" type="slidenum">
              <a:rPr lang="en-US" altLang="en-US">
                <a:solidFill>
                  <a:srgbClr val="000000"/>
                </a:solidFill>
              </a:rPr>
              <a:pPr>
                <a:defRPr/>
              </a:pPr>
              <a:t>‹#›</a:t>
            </a:fld>
            <a:endParaRPr lang="en-US" altLang="en-US">
              <a:solidFill>
                <a:srgbClr val="000000"/>
              </a:solidFill>
            </a:endParaRPr>
          </a:p>
        </p:txBody>
      </p:sp>
      <p:sp>
        <p:nvSpPr>
          <p:cNvPr id="5" name="Rectangle 49"/>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977901" y="1676400"/>
            <a:ext cx="5012267" cy="4267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Content Placeholder 3"/>
          <p:cNvSpPr>
            <a:spLocks noGrp="1"/>
          </p:cNvSpPr>
          <p:nvPr>
            <p:ph sz="half" idx="2"/>
          </p:nvPr>
        </p:nvSpPr>
        <p:spPr>
          <a:xfrm>
            <a:off x="6193367" y="1676400"/>
            <a:ext cx="5012267" cy="4267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Rectangle 45"/>
          <p:cNvSpPr>
            <a:spLocks noGrp="1" noChangeArrowheads="1"/>
          </p:cNvSpPr>
          <p:nvPr>
            <p:ph type="sldNum" sz="quarter" idx="10"/>
          </p:nvPr>
        </p:nvSpPr>
        <p:spPr>
          <a:ln/>
        </p:spPr>
        <p:txBody>
          <a:bodyPr/>
          <a:lstStyle>
            <a:lvl1pPr>
              <a:defRPr/>
            </a:lvl1pPr>
          </a:lstStyle>
          <a:p>
            <a:pPr>
              <a:defRPr/>
            </a:pPr>
            <a:fld id="{5BA1C27F-3A82-48CE-9D33-FE9C4A118896}" type="slidenum">
              <a:rPr lang="en-US" altLang="en-US">
                <a:solidFill>
                  <a:srgbClr val="000000"/>
                </a:solidFill>
              </a:rPr>
              <a:pPr>
                <a:defRPr/>
              </a:pPr>
              <a:t>‹#›</a:t>
            </a:fld>
            <a:endParaRPr lang="en-US" altLang="en-US">
              <a:solidFill>
                <a:srgbClr val="000000"/>
              </a:solidFill>
            </a:endParaRPr>
          </a:p>
        </p:txBody>
      </p:sp>
      <p:sp>
        <p:nvSpPr>
          <p:cNvPr id="6" name="Rectangle 49"/>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標題 2"/>
          <p:cNvSpPr txBox="1">
            <a:spLocks/>
          </p:cNvSpPr>
          <p:nvPr userDrawn="1"/>
        </p:nvSpPr>
        <p:spPr bwMode="auto">
          <a:xfrm>
            <a:off x="0" y="1"/>
            <a:ext cx="12192000" cy="566737"/>
          </a:xfrm>
          <a:prstGeom prst="rect">
            <a:avLst/>
          </a:prstGeom>
          <a:solidFill>
            <a:srgbClr val="CC0000"/>
          </a:solidFill>
          <a:ln w="9525">
            <a:noFill/>
            <a:round/>
            <a:headEnd/>
            <a:tailEnd/>
          </a:ln>
        </p:spPr>
        <p:txBody>
          <a:bodyPr lIns="90000" tIns="46800" rIns="90000" bIns="46800" anchor="ctr"/>
          <a:lstStyle/>
          <a:p>
            <a:endParaRPr lang="zh-TW" altLang="en-US" sz="2600">
              <a:solidFill>
                <a:srgbClr val="FFFFFF"/>
              </a:solidFill>
              <a:latin typeface="微軟正黑體" pitchFamily="34" charset="-120"/>
              <a:ea typeface="微軟正黑體" pitchFamily="34" charset="-120"/>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563562"/>
          </a:xfrm>
          <a:solidFill>
            <a:srgbClr val="C00000"/>
          </a:solidFill>
        </p:spPr>
        <p:txBody>
          <a:bodyPr/>
          <a:lstStyle>
            <a:lvl1pPr>
              <a:defRPr sz="1600">
                <a:solidFill>
                  <a:schemeClr val="bg1"/>
                </a:solidFill>
              </a:defRPr>
            </a:lvl1pPr>
          </a:lstStyle>
          <a:p>
            <a:r>
              <a:rPr lang="en-US"/>
              <a:t>Click to edit Master title style</a:t>
            </a:r>
            <a:endParaRPr lang="en-SG"/>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Text Placeholder 4"/>
          <p:cNvSpPr>
            <a:spLocks noGrp="1"/>
          </p:cNvSpPr>
          <p:nvPr>
            <p:ph type="body" sz="quarter" idx="3"/>
          </p:nvPr>
        </p:nvSpPr>
        <p:spPr>
          <a:xfrm>
            <a:off x="6193369"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9"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7" name="Rectangle 45"/>
          <p:cNvSpPr>
            <a:spLocks noGrp="1" noChangeArrowheads="1"/>
          </p:cNvSpPr>
          <p:nvPr>
            <p:ph type="sldNum" sz="quarter" idx="10"/>
          </p:nvPr>
        </p:nvSpPr>
        <p:spPr>
          <a:ln/>
        </p:spPr>
        <p:txBody>
          <a:bodyPr/>
          <a:lstStyle>
            <a:lvl1pPr>
              <a:defRPr/>
            </a:lvl1pPr>
          </a:lstStyle>
          <a:p>
            <a:pPr>
              <a:defRPr/>
            </a:pPr>
            <a:fld id="{CDB13ACD-C321-4606-8E0B-9938289499E9}" type="slidenum">
              <a:rPr lang="en-US" altLang="en-US">
                <a:solidFill>
                  <a:srgbClr val="000000"/>
                </a:solidFill>
              </a:rPr>
              <a:pPr>
                <a:defRPr/>
              </a:pPr>
              <a:t>‹#›</a:t>
            </a:fld>
            <a:endParaRPr lang="en-US" altLang="en-US">
              <a:solidFill>
                <a:srgbClr val="000000"/>
              </a:solidFill>
            </a:endParaRPr>
          </a:p>
        </p:txBody>
      </p:sp>
      <p:sp>
        <p:nvSpPr>
          <p:cNvPr id="8" name="Rectangle 49"/>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5"/>
          <p:cNvSpPr>
            <a:spLocks noGrp="1" noChangeArrowheads="1"/>
          </p:cNvSpPr>
          <p:nvPr>
            <p:ph type="sldNum" sz="quarter" idx="10"/>
          </p:nvPr>
        </p:nvSpPr>
        <p:spPr>
          <a:ln/>
        </p:spPr>
        <p:txBody>
          <a:bodyPr/>
          <a:lstStyle>
            <a:lvl1pPr>
              <a:defRPr/>
            </a:lvl1pPr>
          </a:lstStyle>
          <a:p>
            <a:pPr>
              <a:defRPr/>
            </a:pPr>
            <a:fld id="{FF407D23-5AAD-4F67-AE4C-A1C1779D13C8}" type="slidenum">
              <a:rPr lang="en-US" altLang="en-US">
                <a:solidFill>
                  <a:srgbClr val="000000"/>
                </a:solidFill>
              </a:rPr>
              <a:pPr>
                <a:defRPr/>
              </a:pPr>
              <a:t>‹#›</a:t>
            </a:fld>
            <a:endParaRPr lang="en-US" altLang="en-US">
              <a:solidFill>
                <a:srgbClr val="000000"/>
              </a:solidFill>
            </a:endParaRPr>
          </a:p>
        </p:txBody>
      </p:sp>
      <p:sp>
        <p:nvSpPr>
          <p:cNvPr id="3" name="Rectangle 49"/>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endParaRPr lang="en-SG"/>
          </a:p>
        </p:txBody>
      </p:sp>
      <p:sp>
        <p:nvSpPr>
          <p:cNvPr id="3" name="Content Placeholder 2"/>
          <p:cNvSpPr>
            <a:spLocks noGrp="1"/>
          </p:cNvSpPr>
          <p:nvPr>
            <p:ph idx="1"/>
          </p:nvPr>
        </p:nvSpPr>
        <p:spPr>
          <a:xfrm>
            <a:off x="4766735" y="273053"/>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Text Placeholder 3"/>
          <p:cNvSpPr>
            <a:spLocks noGrp="1"/>
          </p:cNvSpPr>
          <p:nvPr>
            <p:ph type="body" sz="half" idx="2"/>
          </p:nvPr>
        </p:nvSpPr>
        <p:spPr>
          <a:xfrm>
            <a:off x="609601" y="1435103"/>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5"/>
          <p:cNvSpPr>
            <a:spLocks noGrp="1" noChangeArrowheads="1"/>
          </p:cNvSpPr>
          <p:nvPr>
            <p:ph type="sldNum" sz="quarter" idx="10"/>
          </p:nvPr>
        </p:nvSpPr>
        <p:spPr>
          <a:ln/>
        </p:spPr>
        <p:txBody>
          <a:bodyPr/>
          <a:lstStyle>
            <a:lvl1pPr>
              <a:defRPr/>
            </a:lvl1pPr>
          </a:lstStyle>
          <a:p>
            <a:pPr>
              <a:defRPr/>
            </a:pPr>
            <a:fld id="{863E5518-9788-4DA2-A511-05F2B8AAC0B7}" type="slidenum">
              <a:rPr lang="en-US" altLang="en-US">
                <a:solidFill>
                  <a:srgbClr val="000000"/>
                </a:solidFill>
              </a:rPr>
              <a:pPr>
                <a:defRPr/>
              </a:pPr>
              <a:t>‹#›</a:t>
            </a:fld>
            <a:endParaRPr lang="en-US" altLang="en-US">
              <a:solidFill>
                <a:srgbClr val="000000"/>
              </a:solidFill>
            </a:endParaRPr>
          </a:p>
        </p:txBody>
      </p:sp>
      <p:sp>
        <p:nvSpPr>
          <p:cNvPr id="6" name="Rectangle 49"/>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image" Target="../media/image1.jpeg"/><Relationship Id="rId5" Type="http://schemas.openxmlformats.org/officeDocument/2006/relationships/theme" Target="../theme/theme2.xml"/><Relationship Id="rId4" Type="http://schemas.openxmlformats.org/officeDocument/2006/relationships/slideLayout" Target="../slideLayouts/slideLayout1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image" Target="../media/image8.jpeg"/><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theme" Target="../theme/theme3.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theme" Target="../theme/theme4.xml"/><Relationship Id="rId1" Type="http://schemas.openxmlformats.org/officeDocument/2006/relationships/slideLayout" Target="../slideLayouts/slideLayout29.xml"/></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theme" Target="../theme/theme5.xml"/><Relationship Id="rId1"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1016000" y="381000"/>
            <a:ext cx="10261600" cy="57785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ltLang="en-US"/>
              <a:t>Click to edit Master title / style</a:t>
            </a:r>
          </a:p>
        </p:txBody>
      </p:sp>
      <p:sp>
        <p:nvSpPr>
          <p:cNvPr id="1027" name="Rectangle 3"/>
          <p:cNvSpPr>
            <a:spLocks noGrp="1" noChangeArrowheads="1"/>
          </p:cNvSpPr>
          <p:nvPr>
            <p:ph type="body" idx="1"/>
          </p:nvPr>
        </p:nvSpPr>
        <p:spPr bwMode="auto">
          <a:xfrm>
            <a:off x="977902" y="1676400"/>
            <a:ext cx="10227733" cy="426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69" name="Rectangle 45"/>
          <p:cNvSpPr>
            <a:spLocks noGrp="1" noChangeArrowheads="1"/>
          </p:cNvSpPr>
          <p:nvPr>
            <p:ph type="sldNum" sz="quarter" idx="4"/>
          </p:nvPr>
        </p:nvSpPr>
        <p:spPr bwMode="auto">
          <a:xfrm>
            <a:off x="10530417" y="6370638"/>
            <a:ext cx="1422400" cy="3810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bodyPr>
          <a:lstStyle>
            <a:lvl1pPr algn="r">
              <a:defRPr sz="800" b="0">
                <a:latin typeface="Calibri" panose="020F0502020204030204" pitchFamily="34" charset="0"/>
              </a:defRPr>
            </a:lvl1pPr>
          </a:lstStyle>
          <a:p>
            <a:pPr eaLnBrk="0" fontAlgn="base" hangingPunct="0">
              <a:spcBef>
                <a:spcPct val="0"/>
              </a:spcBef>
              <a:spcAft>
                <a:spcPct val="0"/>
              </a:spcAft>
              <a:defRPr/>
            </a:pPr>
            <a:fld id="{3CA3460E-C6D8-428B-A7BC-0D47A7248DE6}" type="slidenum">
              <a:rPr lang="en-US" altLang="en-US" smtClean="0">
                <a:solidFill>
                  <a:srgbClr val="000000"/>
                </a:solidFill>
              </a:rPr>
              <a:pPr eaLnBrk="0" fontAlgn="base" hangingPunct="0">
                <a:spcBef>
                  <a:spcPct val="0"/>
                </a:spcBef>
                <a:spcAft>
                  <a:spcPct val="0"/>
                </a:spcAft>
                <a:defRPr/>
              </a:pPr>
              <a:t>‹#›</a:t>
            </a:fld>
            <a:endParaRPr lang="en-US" altLang="en-US">
              <a:solidFill>
                <a:srgbClr val="000000"/>
              </a:solidFill>
            </a:endParaRPr>
          </a:p>
        </p:txBody>
      </p:sp>
      <p:sp>
        <p:nvSpPr>
          <p:cNvPr id="1070" name="Line 46"/>
          <p:cNvSpPr>
            <a:spLocks noChangeShapeType="1"/>
          </p:cNvSpPr>
          <p:nvPr/>
        </p:nvSpPr>
        <p:spPr bwMode="auto">
          <a:xfrm>
            <a:off x="863600" y="6172200"/>
            <a:ext cx="10458451" cy="0"/>
          </a:xfrm>
          <a:prstGeom prst="line">
            <a:avLst/>
          </a:prstGeom>
          <a:noFill/>
          <a:ln w="19050">
            <a:solidFill>
              <a:schemeClr val="accent1"/>
            </a:solidFill>
            <a:round/>
            <a:headEnd/>
            <a:tailEnd/>
          </a:ln>
          <a:effectLst/>
        </p:spPr>
        <p:txBody>
          <a:bodyPr wrap="none" anchor="ctr"/>
          <a:lstStyle/>
          <a:p>
            <a:pPr eaLnBrk="0" fontAlgn="base" hangingPunct="0">
              <a:spcBef>
                <a:spcPct val="0"/>
              </a:spcBef>
              <a:spcAft>
                <a:spcPct val="0"/>
              </a:spcAft>
              <a:defRPr/>
            </a:pPr>
            <a:endParaRPr lang="en-SG" sz="2800" b="1">
              <a:solidFill>
                <a:srgbClr val="000000"/>
              </a:solidFill>
              <a:latin typeface="Calibri" panose="020F0502020204030204" pitchFamily="34" charset="0"/>
            </a:endParaRPr>
          </a:p>
        </p:txBody>
      </p:sp>
      <p:sp>
        <p:nvSpPr>
          <p:cNvPr id="1073" name="Rectangle 49"/>
          <p:cNvSpPr>
            <a:spLocks noGrp="1" noChangeArrowheads="1"/>
          </p:cNvSpPr>
          <p:nvPr>
            <p:ph type="ftr" sz="quarter" idx="3"/>
          </p:nvPr>
        </p:nvSpPr>
        <p:spPr bwMode="auto">
          <a:xfrm>
            <a:off x="914400" y="6229350"/>
            <a:ext cx="83312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800" b="0">
                <a:latin typeface="Calibri" panose="020F0502020204030204" pitchFamily="34" charset="0"/>
              </a:defRPr>
            </a:lvl1pPr>
          </a:lstStyle>
          <a:p>
            <a:pPr eaLnBrk="0" fontAlgn="base" hangingPunct="0">
              <a:spcBef>
                <a:spcPct val="0"/>
              </a:spcBef>
              <a:spcAft>
                <a:spcPct val="0"/>
              </a:spcAft>
              <a:defRPr/>
            </a:pPr>
            <a:endParaRPr lang="en-US">
              <a:solidFill>
                <a:srgbClr val="000000"/>
              </a:solidFill>
            </a:endParaRPr>
          </a:p>
        </p:txBody>
      </p:sp>
      <p:pic>
        <p:nvPicPr>
          <p:cNvPr id="8" name="Picture 2" descr="DBSlogo_DL1_4C"/>
          <p:cNvPicPr>
            <a:picLocks noChangeAspect="1" noChangeArrowheads="1"/>
          </p:cNvPicPr>
          <p:nvPr userDrawn="1"/>
        </p:nvPicPr>
        <p:blipFill>
          <a:blip r:embed="rId15" cstate="email"/>
          <a:srcRect t="9831" b="12953"/>
          <a:stretch>
            <a:fillRect/>
          </a:stretch>
        </p:blipFill>
        <p:spPr bwMode="auto">
          <a:xfrm>
            <a:off x="8172488" y="6256362"/>
            <a:ext cx="3352800" cy="458787"/>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673" r:id="rId1"/>
    <p:sldLayoutId id="2147483678" r:id="rId2"/>
    <p:sldLayoutId id="2147483674" r:id="rId3"/>
    <p:sldLayoutId id="2147483675" r:id="rId4"/>
    <p:sldLayoutId id="2147483682" r:id="rId5"/>
    <p:sldLayoutId id="2147483676" r:id="rId6"/>
    <p:sldLayoutId id="2147483677" r:id="rId7"/>
    <p:sldLayoutId id="2147483679" r:id="rId8"/>
    <p:sldLayoutId id="2147483680" r:id="rId9"/>
    <p:sldLayoutId id="2147483681" r:id="rId10"/>
    <p:sldLayoutId id="2147483683" r:id="rId11"/>
    <p:sldLayoutId id="2147483702" r:id="rId12"/>
    <p:sldLayoutId id="2147483720" r:id="rId13"/>
  </p:sldLayoutIdLst>
  <p:hf hdr="0" ftr="0" dt="0"/>
  <p:txStyles>
    <p:titleStyle>
      <a:lvl1pPr algn="l" rtl="0" eaLnBrk="1" fontAlgn="base" hangingPunct="1">
        <a:spcBef>
          <a:spcPct val="0"/>
        </a:spcBef>
        <a:spcAft>
          <a:spcPct val="0"/>
        </a:spcAft>
        <a:defRPr sz="2800" b="1">
          <a:solidFill>
            <a:schemeClr val="tx1"/>
          </a:solidFill>
          <a:latin typeface="Calibri" panose="020F0502020204030204" pitchFamily="34" charset="0"/>
          <a:ea typeface="+mj-ea"/>
          <a:cs typeface="+mj-cs"/>
        </a:defRPr>
      </a:lvl1pPr>
      <a:lvl2pPr algn="l" rtl="0" eaLnBrk="1" fontAlgn="base" hangingPunct="1">
        <a:spcBef>
          <a:spcPct val="0"/>
        </a:spcBef>
        <a:spcAft>
          <a:spcPct val="0"/>
        </a:spcAft>
        <a:defRPr sz="2800" b="1">
          <a:solidFill>
            <a:schemeClr val="tx1"/>
          </a:solidFill>
          <a:latin typeface="Arial" charset="0"/>
        </a:defRPr>
      </a:lvl2pPr>
      <a:lvl3pPr algn="l" rtl="0" eaLnBrk="1" fontAlgn="base" hangingPunct="1">
        <a:spcBef>
          <a:spcPct val="0"/>
        </a:spcBef>
        <a:spcAft>
          <a:spcPct val="0"/>
        </a:spcAft>
        <a:defRPr sz="2800" b="1">
          <a:solidFill>
            <a:schemeClr val="tx1"/>
          </a:solidFill>
          <a:latin typeface="Arial" charset="0"/>
        </a:defRPr>
      </a:lvl3pPr>
      <a:lvl4pPr algn="l" rtl="0" eaLnBrk="1" fontAlgn="base" hangingPunct="1">
        <a:spcBef>
          <a:spcPct val="0"/>
        </a:spcBef>
        <a:spcAft>
          <a:spcPct val="0"/>
        </a:spcAft>
        <a:defRPr sz="2800" b="1">
          <a:solidFill>
            <a:schemeClr val="tx1"/>
          </a:solidFill>
          <a:latin typeface="Arial" charset="0"/>
        </a:defRPr>
      </a:lvl4pPr>
      <a:lvl5pPr algn="l" rtl="0" eaLnBrk="1" fontAlgn="base" hangingPunct="1">
        <a:spcBef>
          <a:spcPct val="0"/>
        </a:spcBef>
        <a:spcAft>
          <a:spcPct val="0"/>
        </a:spcAft>
        <a:defRPr sz="2800" b="1">
          <a:solidFill>
            <a:schemeClr val="tx1"/>
          </a:solidFill>
          <a:latin typeface="Arial" charset="0"/>
        </a:defRPr>
      </a:lvl5pPr>
      <a:lvl6pPr marL="457200" algn="l" rtl="0" eaLnBrk="1" fontAlgn="base" hangingPunct="1">
        <a:spcBef>
          <a:spcPct val="0"/>
        </a:spcBef>
        <a:spcAft>
          <a:spcPct val="0"/>
        </a:spcAft>
        <a:defRPr sz="2800" b="1">
          <a:solidFill>
            <a:schemeClr val="tx1"/>
          </a:solidFill>
          <a:latin typeface="Arial" charset="0"/>
        </a:defRPr>
      </a:lvl6pPr>
      <a:lvl7pPr marL="914400" algn="l" rtl="0" eaLnBrk="1" fontAlgn="base" hangingPunct="1">
        <a:spcBef>
          <a:spcPct val="0"/>
        </a:spcBef>
        <a:spcAft>
          <a:spcPct val="0"/>
        </a:spcAft>
        <a:defRPr sz="2800" b="1">
          <a:solidFill>
            <a:schemeClr val="tx1"/>
          </a:solidFill>
          <a:latin typeface="Arial" charset="0"/>
        </a:defRPr>
      </a:lvl7pPr>
      <a:lvl8pPr marL="1371600" algn="l" rtl="0" eaLnBrk="1" fontAlgn="base" hangingPunct="1">
        <a:spcBef>
          <a:spcPct val="0"/>
        </a:spcBef>
        <a:spcAft>
          <a:spcPct val="0"/>
        </a:spcAft>
        <a:defRPr sz="2800" b="1">
          <a:solidFill>
            <a:schemeClr val="tx1"/>
          </a:solidFill>
          <a:latin typeface="Arial" charset="0"/>
        </a:defRPr>
      </a:lvl8pPr>
      <a:lvl9pPr marL="1828800" algn="l" rtl="0" eaLnBrk="1" fontAlgn="base" hangingPunct="1">
        <a:spcBef>
          <a:spcPct val="0"/>
        </a:spcBef>
        <a:spcAft>
          <a:spcPct val="0"/>
        </a:spcAft>
        <a:defRPr sz="2800" b="1">
          <a:solidFill>
            <a:schemeClr val="tx1"/>
          </a:solidFill>
          <a:latin typeface="Arial" charset="0"/>
        </a:defRPr>
      </a:lvl9pPr>
    </p:titleStyle>
    <p:bodyStyle>
      <a:lvl1pPr marL="342900" indent="-342900" algn="l" rtl="0" eaLnBrk="1" fontAlgn="base" hangingPunct="1">
        <a:spcBef>
          <a:spcPct val="20000"/>
        </a:spcBef>
        <a:spcAft>
          <a:spcPct val="0"/>
        </a:spcAft>
        <a:buClr>
          <a:schemeClr val="accent1"/>
        </a:buClr>
        <a:buFont typeface="Wingdings" pitchFamily="2" charset="2"/>
        <a:buChar char="§"/>
        <a:defRPr>
          <a:solidFill>
            <a:schemeClr val="tx1"/>
          </a:solidFill>
          <a:latin typeface="Calibri" panose="020F0502020204030204" pitchFamily="34" charset="0"/>
          <a:ea typeface="+mn-ea"/>
          <a:cs typeface="+mn-cs"/>
        </a:defRPr>
      </a:lvl1pPr>
      <a:lvl2pPr marL="742950" indent="-285750" algn="l" rtl="0" eaLnBrk="1" fontAlgn="base" hangingPunct="1">
        <a:spcBef>
          <a:spcPct val="20000"/>
        </a:spcBef>
        <a:spcAft>
          <a:spcPct val="0"/>
        </a:spcAft>
        <a:buChar char="–"/>
        <a:defRPr sz="1600">
          <a:solidFill>
            <a:schemeClr val="tx1"/>
          </a:solidFill>
          <a:latin typeface="Calibri" panose="020F0502020204030204" pitchFamily="34" charset="0"/>
        </a:defRPr>
      </a:lvl2pPr>
      <a:lvl3pPr marL="1143000" indent="-228600" algn="l" rtl="0" eaLnBrk="1" fontAlgn="base" hangingPunct="1">
        <a:spcBef>
          <a:spcPct val="20000"/>
        </a:spcBef>
        <a:spcAft>
          <a:spcPct val="0"/>
        </a:spcAft>
        <a:buChar char="•"/>
        <a:defRPr sz="1600">
          <a:solidFill>
            <a:schemeClr val="tx1"/>
          </a:solidFill>
          <a:latin typeface="Calibri" panose="020F0502020204030204" pitchFamily="34" charset="0"/>
        </a:defRPr>
      </a:lvl3pPr>
      <a:lvl4pPr marL="1600200" indent="-228600" algn="l" rtl="0" eaLnBrk="1" fontAlgn="base" hangingPunct="1">
        <a:spcBef>
          <a:spcPct val="20000"/>
        </a:spcBef>
        <a:spcAft>
          <a:spcPct val="0"/>
        </a:spcAft>
        <a:buChar char="–"/>
        <a:defRPr sz="1600">
          <a:solidFill>
            <a:schemeClr val="tx1"/>
          </a:solidFill>
          <a:latin typeface="Calibri" panose="020F0502020204030204" pitchFamily="34" charset="0"/>
        </a:defRPr>
      </a:lvl4pPr>
      <a:lvl5pPr marL="2057400" indent="-228600" algn="l" rtl="0" eaLnBrk="1" fontAlgn="base" hangingPunct="1">
        <a:spcBef>
          <a:spcPct val="20000"/>
        </a:spcBef>
        <a:spcAft>
          <a:spcPct val="0"/>
        </a:spcAft>
        <a:buChar char="»"/>
        <a:defRPr sz="1600">
          <a:solidFill>
            <a:schemeClr val="tx1"/>
          </a:solidFill>
          <a:latin typeface="Calibri" panose="020F0502020204030204" pitchFamily="34" charset="0"/>
        </a:defRPr>
      </a:lvl5pPr>
      <a:lvl6pPr marL="2514600" indent="-228600" algn="l" rtl="0" eaLnBrk="1" fontAlgn="base" hangingPunct="1">
        <a:spcBef>
          <a:spcPct val="20000"/>
        </a:spcBef>
        <a:spcAft>
          <a:spcPct val="0"/>
        </a:spcAft>
        <a:buChar char="»"/>
        <a:defRPr sz="1600">
          <a:solidFill>
            <a:schemeClr val="tx1"/>
          </a:solidFill>
          <a:latin typeface="+mn-lt"/>
        </a:defRPr>
      </a:lvl6pPr>
      <a:lvl7pPr marL="2971800" indent="-228600" algn="l" rtl="0" eaLnBrk="1" fontAlgn="base" hangingPunct="1">
        <a:spcBef>
          <a:spcPct val="20000"/>
        </a:spcBef>
        <a:spcAft>
          <a:spcPct val="0"/>
        </a:spcAft>
        <a:buChar char="»"/>
        <a:defRPr sz="1600">
          <a:solidFill>
            <a:schemeClr val="tx1"/>
          </a:solidFill>
          <a:latin typeface="+mn-lt"/>
        </a:defRPr>
      </a:lvl7pPr>
      <a:lvl8pPr marL="3429000" indent="-228600" algn="l" rtl="0" eaLnBrk="1" fontAlgn="base" hangingPunct="1">
        <a:spcBef>
          <a:spcPct val="20000"/>
        </a:spcBef>
        <a:spcAft>
          <a:spcPct val="0"/>
        </a:spcAft>
        <a:buChar char="»"/>
        <a:defRPr sz="1600">
          <a:solidFill>
            <a:schemeClr val="tx1"/>
          </a:solidFill>
          <a:latin typeface="+mn-lt"/>
        </a:defRPr>
      </a:lvl8pPr>
      <a:lvl9pPr marL="3886200" indent="-228600" algn="l" rtl="0" eaLnBrk="1" fontAlgn="base" hangingPunct="1">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70" name="Line 46"/>
          <p:cNvSpPr>
            <a:spLocks noChangeShapeType="1"/>
          </p:cNvSpPr>
          <p:nvPr userDrawn="1"/>
        </p:nvSpPr>
        <p:spPr bwMode="auto">
          <a:xfrm>
            <a:off x="863600" y="6172200"/>
            <a:ext cx="10458451" cy="0"/>
          </a:xfrm>
          <a:prstGeom prst="line">
            <a:avLst/>
          </a:prstGeom>
          <a:noFill/>
          <a:ln w="19050">
            <a:solidFill>
              <a:schemeClr val="accent1"/>
            </a:solidFill>
            <a:round/>
            <a:headEnd/>
            <a:tailEnd/>
          </a:ln>
          <a:effectLst/>
        </p:spPr>
        <p:txBody>
          <a:bodyPr wrap="none" anchor="ctr"/>
          <a:lstStyle/>
          <a:p>
            <a:pPr eaLnBrk="0" fontAlgn="base" hangingPunct="0">
              <a:spcBef>
                <a:spcPct val="0"/>
              </a:spcBef>
              <a:spcAft>
                <a:spcPct val="0"/>
              </a:spcAft>
              <a:defRPr/>
            </a:pPr>
            <a:endParaRPr lang="en-US" sz="2400" b="1">
              <a:solidFill>
                <a:srgbClr val="000000"/>
              </a:solidFill>
              <a:latin typeface="Calibri" panose="020F0502020204030204" pitchFamily="34" charset="0"/>
              <a:cs typeface="Calibri" panose="020F0502020204030204" pitchFamily="34" charset="0"/>
            </a:endParaRPr>
          </a:p>
        </p:txBody>
      </p:sp>
      <p:sp>
        <p:nvSpPr>
          <p:cNvPr id="16388" name="Rectangle 2"/>
          <p:cNvSpPr>
            <a:spLocks noGrp="1" noChangeArrowheads="1"/>
          </p:cNvSpPr>
          <p:nvPr>
            <p:ph type="title"/>
          </p:nvPr>
        </p:nvSpPr>
        <p:spPr bwMode="auto">
          <a:xfrm>
            <a:off x="1016000" y="381000"/>
            <a:ext cx="10261600" cy="57785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ltLang="en-US"/>
              <a:t>Click to edit Master title / style</a:t>
            </a:r>
          </a:p>
        </p:txBody>
      </p:sp>
      <p:sp>
        <p:nvSpPr>
          <p:cNvPr id="16389" name="Rectangle 3"/>
          <p:cNvSpPr>
            <a:spLocks noGrp="1" noChangeArrowheads="1"/>
          </p:cNvSpPr>
          <p:nvPr>
            <p:ph type="body" idx="1"/>
          </p:nvPr>
        </p:nvSpPr>
        <p:spPr bwMode="auto">
          <a:xfrm>
            <a:off x="977900" y="1676400"/>
            <a:ext cx="10227733" cy="41910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  </a:t>
            </a:r>
          </a:p>
        </p:txBody>
      </p:sp>
      <p:sp>
        <p:nvSpPr>
          <p:cNvPr id="9" name="Footer Placeholder 5"/>
          <p:cNvSpPr>
            <a:spLocks noGrp="1"/>
          </p:cNvSpPr>
          <p:nvPr>
            <p:ph type="ftr" sz="quarter" idx="3"/>
          </p:nvPr>
        </p:nvSpPr>
        <p:spPr bwMode="auto">
          <a:xfrm>
            <a:off x="914400" y="6229350"/>
            <a:ext cx="83312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eaLnBrk="0" hangingPunct="0">
              <a:defRPr sz="800" smtClean="0">
                <a:solidFill>
                  <a:srgbClr val="000000"/>
                </a:solidFill>
                <a:latin typeface="Calibri" panose="020F0502020204030204" pitchFamily="34" charset="0"/>
                <a:cs typeface="Calibri" panose="020F0502020204030204" pitchFamily="34" charset="0"/>
              </a:defRPr>
            </a:lvl1pPr>
          </a:lstStyle>
          <a:p>
            <a:pPr defTabSz="457200" fontAlgn="base">
              <a:spcBef>
                <a:spcPct val="0"/>
              </a:spcBef>
              <a:spcAft>
                <a:spcPct val="0"/>
              </a:spcAft>
              <a:defRPr/>
            </a:pPr>
            <a:endParaRPr lang="en-US" altLang="zh-CN"/>
          </a:p>
        </p:txBody>
      </p:sp>
      <p:sp>
        <p:nvSpPr>
          <p:cNvPr id="8" name="Slide Number Placeholder 4"/>
          <p:cNvSpPr>
            <a:spLocks noGrp="1"/>
          </p:cNvSpPr>
          <p:nvPr>
            <p:ph type="sldNum" sz="quarter" idx="4"/>
          </p:nvPr>
        </p:nvSpPr>
        <p:spPr bwMode="auto">
          <a:xfrm>
            <a:off x="10530417" y="6370638"/>
            <a:ext cx="1422400" cy="381000"/>
          </a:xfrm>
          <a:prstGeom prst="rect">
            <a:avLst/>
          </a:prstGeom>
          <a:ln>
            <a:miter lim="800000"/>
            <a:headEnd/>
            <a:tailEnd/>
          </a:ln>
        </p:spPr>
        <p:txBody>
          <a:bodyPr vert="horz" wrap="none" lIns="91440" tIns="45720" rIns="91440" bIns="45720" numCol="1" anchor="ctr" anchorCtr="0" compatLnSpc="1">
            <a:prstTxWarp prst="textNoShape">
              <a:avLst/>
            </a:prstTxWarp>
          </a:bodyPr>
          <a:lstStyle>
            <a:lvl1pPr algn="r" eaLnBrk="0" hangingPunct="0">
              <a:defRPr sz="1000" b="1" smtClean="0">
                <a:solidFill>
                  <a:srgbClr val="000000"/>
                </a:solidFill>
                <a:latin typeface="Calibri" pitchFamily="34" charset="0"/>
                <a:cs typeface="Calibri" panose="020F0502020204030204" pitchFamily="34" charset="0"/>
              </a:defRPr>
            </a:lvl1pPr>
          </a:lstStyle>
          <a:p>
            <a:pPr defTabSz="457200" fontAlgn="base">
              <a:spcBef>
                <a:spcPct val="0"/>
              </a:spcBef>
              <a:spcAft>
                <a:spcPct val="0"/>
              </a:spcAft>
              <a:defRPr/>
            </a:pPr>
            <a:fld id="{A2A79A40-84C6-494E-A41F-B9847FD6F3B6}" type="slidenum">
              <a:rPr lang="en-US" altLang="en-US" smtClean="0"/>
              <a:pPr defTabSz="457200" fontAlgn="base">
                <a:spcBef>
                  <a:spcPct val="0"/>
                </a:spcBef>
                <a:spcAft>
                  <a:spcPct val="0"/>
                </a:spcAft>
                <a:defRPr/>
              </a:pPr>
              <a:t>‹#›</a:t>
            </a:fld>
            <a:endParaRPr lang="en-US" altLang="en-US"/>
          </a:p>
        </p:txBody>
      </p:sp>
      <p:pic>
        <p:nvPicPr>
          <p:cNvPr id="10" name="Picture 2" descr="DBSlogo_DL1_4C"/>
          <p:cNvPicPr>
            <a:picLocks noChangeAspect="1" noChangeArrowheads="1"/>
          </p:cNvPicPr>
          <p:nvPr userDrawn="1"/>
        </p:nvPicPr>
        <p:blipFill>
          <a:blip r:embed="rId6" cstate="email"/>
          <a:srcRect t="9831" b="12953"/>
          <a:stretch>
            <a:fillRect/>
          </a:stretch>
        </p:blipFill>
        <p:spPr bwMode="auto">
          <a:xfrm>
            <a:off x="8172488" y="6256362"/>
            <a:ext cx="3352800" cy="458787"/>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1" r:id="rId4"/>
  </p:sldLayoutIdLst>
  <p:hf hdr="0" ftr="0" dt="0"/>
  <p:txStyles>
    <p:titleStyle>
      <a:lvl1pPr algn="l" rtl="0" eaLnBrk="0" fontAlgn="base" hangingPunct="0">
        <a:spcBef>
          <a:spcPct val="0"/>
        </a:spcBef>
        <a:spcAft>
          <a:spcPct val="0"/>
        </a:spcAft>
        <a:defRPr sz="2400" b="1">
          <a:solidFill>
            <a:schemeClr val="tx1"/>
          </a:solidFill>
          <a:latin typeface="+mj-lt"/>
          <a:ea typeface="+mj-ea"/>
          <a:cs typeface="+mj-cs"/>
        </a:defRPr>
      </a:lvl1pPr>
      <a:lvl2pPr algn="l" rtl="0" eaLnBrk="0" fontAlgn="base" hangingPunct="0">
        <a:spcBef>
          <a:spcPct val="0"/>
        </a:spcBef>
        <a:spcAft>
          <a:spcPct val="0"/>
        </a:spcAft>
        <a:defRPr sz="2400" b="1">
          <a:solidFill>
            <a:schemeClr val="tx1"/>
          </a:solidFill>
          <a:latin typeface="Calibri" pitchFamily="34" charset="0"/>
        </a:defRPr>
      </a:lvl2pPr>
      <a:lvl3pPr algn="l" rtl="0" eaLnBrk="0" fontAlgn="base" hangingPunct="0">
        <a:spcBef>
          <a:spcPct val="0"/>
        </a:spcBef>
        <a:spcAft>
          <a:spcPct val="0"/>
        </a:spcAft>
        <a:defRPr sz="2400" b="1">
          <a:solidFill>
            <a:schemeClr val="tx1"/>
          </a:solidFill>
          <a:latin typeface="Calibri" pitchFamily="34" charset="0"/>
        </a:defRPr>
      </a:lvl3pPr>
      <a:lvl4pPr algn="l" rtl="0" eaLnBrk="0" fontAlgn="base" hangingPunct="0">
        <a:spcBef>
          <a:spcPct val="0"/>
        </a:spcBef>
        <a:spcAft>
          <a:spcPct val="0"/>
        </a:spcAft>
        <a:defRPr sz="2400" b="1">
          <a:solidFill>
            <a:schemeClr val="tx1"/>
          </a:solidFill>
          <a:latin typeface="Calibri" pitchFamily="34" charset="0"/>
        </a:defRPr>
      </a:lvl4pPr>
      <a:lvl5pPr algn="l" rtl="0" eaLnBrk="0" fontAlgn="base" hangingPunct="0">
        <a:spcBef>
          <a:spcPct val="0"/>
        </a:spcBef>
        <a:spcAft>
          <a:spcPct val="0"/>
        </a:spcAft>
        <a:defRPr sz="2400" b="1">
          <a:solidFill>
            <a:schemeClr val="tx1"/>
          </a:solidFill>
          <a:latin typeface="Calibri" pitchFamily="34" charset="0"/>
        </a:defRPr>
      </a:lvl5pPr>
      <a:lvl6pPr marL="457200" algn="l" rtl="0" fontAlgn="base">
        <a:spcBef>
          <a:spcPct val="0"/>
        </a:spcBef>
        <a:spcAft>
          <a:spcPct val="0"/>
        </a:spcAft>
        <a:defRPr sz="2400" b="1">
          <a:solidFill>
            <a:schemeClr val="tx1"/>
          </a:solidFill>
          <a:latin typeface="Calibri" pitchFamily="34" charset="0"/>
        </a:defRPr>
      </a:lvl6pPr>
      <a:lvl7pPr marL="914400" algn="l" rtl="0" fontAlgn="base">
        <a:spcBef>
          <a:spcPct val="0"/>
        </a:spcBef>
        <a:spcAft>
          <a:spcPct val="0"/>
        </a:spcAft>
        <a:defRPr sz="2400" b="1">
          <a:solidFill>
            <a:schemeClr val="tx1"/>
          </a:solidFill>
          <a:latin typeface="Calibri" pitchFamily="34" charset="0"/>
        </a:defRPr>
      </a:lvl7pPr>
      <a:lvl8pPr marL="1371600" algn="l" rtl="0" fontAlgn="base">
        <a:spcBef>
          <a:spcPct val="0"/>
        </a:spcBef>
        <a:spcAft>
          <a:spcPct val="0"/>
        </a:spcAft>
        <a:defRPr sz="2400" b="1">
          <a:solidFill>
            <a:schemeClr val="tx1"/>
          </a:solidFill>
          <a:latin typeface="Calibri" pitchFamily="34" charset="0"/>
        </a:defRPr>
      </a:lvl8pPr>
      <a:lvl9pPr marL="1828800" algn="l" rtl="0" fontAlgn="base">
        <a:spcBef>
          <a:spcPct val="0"/>
        </a:spcBef>
        <a:spcAft>
          <a:spcPct val="0"/>
        </a:spcAft>
        <a:defRPr sz="2400" b="1">
          <a:solidFill>
            <a:schemeClr val="tx1"/>
          </a:solidFill>
          <a:latin typeface="Calibri" pitchFamily="34" charset="0"/>
        </a:defRPr>
      </a:lvl9pPr>
    </p:titleStyle>
    <p:bodyStyle>
      <a:lvl1pPr marL="342900" indent="-342900" algn="l" rtl="0" eaLnBrk="0" fontAlgn="base" hangingPunct="0">
        <a:spcBef>
          <a:spcPct val="20000"/>
        </a:spcBef>
        <a:spcAft>
          <a:spcPct val="0"/>
        </a:spcAft>
        <a:buClr>
          <a:schemeClr val="accent1"/>
        </a:buClr>
        <a:buFont typeface="Wingdings" pitchFamily="2" charset="2"/>
        <a:buChar char="§"/>
        <a:defRPr>
          <a:solidFill>
            <a:schemeClr val="tx1"/>
          </a:solidFill>
          <a:latin typeface="+mn-lt"/>
          <a:ea typeface="+mn-ea"/>
          <a:cs typeface="+mn-cs"/>
        </a:defRPr>
      </a:lvl1pPr>
      <a:lvl2pPr marL="742950" indent="-285750" algn="l" rtl="0" eaLnBrk="0" fontAlgn="base" hangingPunct="0">
        <a:spcBef>
          <a:spcPct val="20000"/>
        </a:spcBef>
        <a:spcAft>
          <a:spcPct val="0"/>
        </a:spcAft>
        <a:buChar char="–"/>
        <a:defRPr sz="1600">
          <a:solidFill>
            <a:schemeClr val="tx1"/>
          </a:solidFill>
          <a:latin typeface="+mn-lt"/>
        </a:defRPr>
      </a:lvl2pPr>
      <a:lvl3pPr marL="1143000" indent="-228600" algn="l" rtl="0" eaLnBrk="0" fontAlgn="base" hangingPunct="0">
        <a:spcBef>
          <a:spcPct val="20000"/>
        </a:spcBef>
        <a:spcAft>
          <a:spcPct val="0"/>
        </a:spcAft>
        <a:buChar char="•"/>
        <a:defRPr sz="1600">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 y="1"/>
            <a:ext cx="12191999" cy="696036"/>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856637"/>
            <a:ext cx="10515600" cy="525756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19331" y="6356352"/>
            <a:ext cx="2743200" cy="365125"/>
          </a:xfrm>
          <a:prstGeom prst="rect">
            <a:avLst/>
          </a:prstGeom>
        </p:spPr>
        <p:txBody>
          <a:bodyPr vert="horz" lIns="91440" tIns="45720" rIns="91440" bIns="45720" rtlCol="0" anchor="ctr"/>
          <a:lstStyle>
            <a:lvl1pPr algn="l">
              <a:defRPr sz="900" b="1">
                <a:solidFill>
                  <a:schemeClr val="tx1">
                    <a:tint val="75000"/>
                  </a:schemeClr>
                </a:solidFill>
              </a:defRPr>
            </a:lvl1pPr>
          </a:lstStyle>
          <a:p>
            <a:pPr defTabSz="685800"/>
            <a:endParaRPr lang="en-US">
              <a:solidFill>
                <a:prstClr val="black">
                  <a:tint val="75000"/>
                </a:prstClr>
              </a:solidFill>
            </a:endParaRPr>
          </a:p>
        </p:txBody>
      </p:sp>
      <p:sp>
        <p:nvSpPr>
          <p:cNvPr id="6" name="Slide Number Placeholder 5"/>
          <p:cNvSpPr>
            <a:spLocks noGrp="1"/>
          </p:cNvSpPr>
          <p:nvPr>
            <p:ph type="sldNum" sz="quarter" idx="4"/>
          </p:nvPr>
        </p:nvSpPr>
        <p:spPr>
          <a:xfrm>
            <a:off x="11353800" y="6363128"/>
            <a:ext cx="838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pPr defTabSz="685800"/>
            <a:fld id="{9D13F363-3305-4A6A-9035-76C09CA71894}" type="slidenum">
              <a:rPr lang="en-US" smtClean="0">
                <a:solidFill>
                  <a:prstClr val="black">
                    <a:tint val="75000"/>
                  </a:prstClr>
                </a:solidFill>
              </a:rPr>
              <a:pPr defTabSz="685800"/>
              <a:t>‹#›</a:t>
            </a:fld>
            <a:endParaRPr lang="en-US">
              <a:solidFill>
                <a:prstClr val="black">
                  <a:tint val="75000"/>
                </a:prstClr>
              </a:solidFill>
            </a:endParaRPr>
          </a:p>
        </p:txBody>
      </p:sp>
      <p:cxnSp>
        <p:nvCxnSpPr>
          <p:cNvPr id="9" name="Straight Connector 8"/>
          <p:cNvCxnSpPr/>
          <p:nvPr/>
        </p:nvCxnSpPr>
        <p:spPr>
          <a:xfrm>
            <a:off x="0" y="6356350"/>
            <a:ext cx="12192000"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pic>
        <p:nvPicPr>
          <p:cNvPr id="12" name="Picture 6"/>
          <p:cNvPicPr>
            <a:picLocks noChangeAspect="1" noChangeArrowheads="1"/>
          </p:cNvPicPr>
          <p:nvPr/>
        </p:nvPicPr>
        <p:blipFill>
          <a:blip r:embed="rId13" cstate="print"/>
          <a:srcRect/>
          <a:stretch>
            <a:fillRect/>
          </a:stretch>
        </p:blipFill>
        <p:spPr bwMode="auto">
          <a:xfrm>
            <a:off x="10335780" y="6447031"/>
            <a:ext cx="1008112" cy="294339"/>
          </a:xfrm>
          <a:prstGeom prst="rect">
            <a:avLst/>
          </a:prstGeom>
          <a:noFill/>
          <a:ln w="9525">
            <a:noFill/>
            <a:miter lim="800000"/>
            <a:headEnd/>
            <a:tailEnd/>
          </a:ln>
        </p:spPr>
      </p:pic>
    </p:spTree>
    <p:extLst>
      <p:ext uri="{BB962C8B-B14F-4D97-AF65-F5344CB8AC3E}">
        <p14:creationId xmlns:p14="http://schemas.microsoft.com/office/powerpoint/2010/main" val="3027091605"/>
      </p:ext>
    </p:extLst>
  </p:cSld>
  <p:clrMap bg1="lt1" tx1="dk1" bg2="lt2" tx2="dk2" accent1="accent1" accent2="accent2" accent3="accent3" accent4="accent4" accent5="accent5" accent6="accent6" hlink="hlink" folHlink="folHlink"/>
  <p:sldLayoutIdLst>
    <p:sldLayoutId id="2147483704" r:id="rId1"/>
    <p:sldLayoutId id="2147483705" r:id="rId2"/>
    <p:sldLayoutId id="2147483706" r:id="rId3"/>
    <p:sldLayoutId id="2147483707" r:id="rId4"/>
    <p:sldLayoutId id="2147483708" r:id="rId5"/>
    <p:sldLayoutId id="2147483709" r:id="rId6"/>
    <p:sldLayoutId id="2147483710" r:id="rId7"/>
    <p:sldLayoutId id="2147483711" r:id="rId8"/>
    <p:sldLayoutId id="2147483712" r:id="rId9"/>
    <p:sldLayoutId id="2147483713" r:id="rId10"/>
    <p:sldLayoutId id="2147483714" r:id="rId11"/>
  </p:sldLayoutIdLst>
  <p:hf hdr="0" ftr="0" dt="0"/>
  <p:txStyles>
    <p:titleStyle>
      <a:lvl1pPr algn="l" defTabSz="685800" rtl="0" eaLnBrk="1" latinLnBrk="0" hangingPunct="1">
        <a:lnSpc>
          <a:spcPct val="90000"/>
        </a:lnSpc>
        <a:spcBef>
          <a:spcPct val="0"/>
        </a:spcBef>
        <a:buNone/>
        <a:defRPr sz="2250" kern="1200">
          <a:solidFill>
            <a:schemeClr val="tx1"/>
          </a:solidFill>
          <a:latin typeface="+mn-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bwMode="auto">
          <a:xfrm>
            <a:off x="1016000" y="381000"/>
            <a:ext cx="10261600" cy="57785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ltLang="en-US"/>
              <a:t>Click to edit Master title / style</a:t>
            </a:r>
          </a:p>
        </p:txBody>
      </p:sp>
      <p:sp>
        <p:nvSpPr>
          <p:cNvPr id="15363" name="Rectangle 3"/>
          <p:cNvSpPr>
            <a:spLocks noGrp="1" noChangeArrowheads="1"/>
          </p:cNvSpPr>
          <p:nvPr>
            <p:ph type="body" idx="1"/>
          </p:nvPr>
        </p:nvSpPr>
        <p:spPr bwMode="auto">
          <a:xfrm>
            <a:off x="977900" y="1676400"/>
            <a:ext cx="10227733" cy="426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206852" name="Rectangle 4"/>
          <p:cNvSpPr>
            <a:spLocks noGrp="1" noChangeArrowheads="1"/>
          </p:cNvSpPr>
          <p:nvPr>
            <p:ph type="sldNum" sz="quarter" idx="4"/>
          </p:nvPr>
        </p:nvSpPr>
        <p:spPr bwMode="auto">
          <a:xfrm>
            <a:off x="10530417" y="6370638"/>
            <a:ext cx="1422400" cy="3810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bodyPr>
          <a:lstStyle>
            <a:lvl1pPr algn="r" eaLnBrk="0" hangingPunct="0">
              <a:defRPr sz="600" b="0">
                <a:solidFill>
                  <a:srgbClr val="000000"/>
                </a:solidFill>
                <a:latin typeface="Calibri" panose="020F0502020204030204" pitchFamily="34" charset="0"/>
                <a:cs typeface="Calibri" panose="020F0502020204030204" pitchFamily="34" charset="0"/>
              </a:defRPr>
            </a:lvl1pPr>
          </a:lstStyle>
          <a:p>
            <a:pPr defTabSz="685800"/>
            <a:fld id="{F770CE69-C723-4C18-9542-BDC0FEEA62DB}" type="slidenum">
              <a:rPr lang="en-US" smtClean="0"/>
              <a:pPr defTabSz="685800"/>
              <a:t>‹#›</a:t>
            </a:fld>
            <a:endParaRPr lang="en-US"/>
          </a:p>
        </p:txBody>
      </p:sp>
      <p:sp>
        <p:nvSpPr>
          <p:cNvPr id="1029" name="Line 5"/>
          <p:cNvSpPr>
            <a:spLocks noChangeShapeType="1"/>
          </p:cNvSpPr>
          <p:nvPr/>
        </p:nvSpPr>
        <p:spPr bwMode="auto">
          <a:xfrm>
            <a:off x="863601" y="6172200"/>
            <a:ext cx="10458451" cy="0"/>
          </a:xfrm>
          <a:prstGeom prst="line">
            <a:avLst/>
          </a:prstGeom>
          <a:noFill/>
          <a:ln w="19050">
            <a:solidFill>
              <a:schemeClr val="accent1"/>
            </a:solidFill>
            <a:round/>
            <a:headEnd/>
            <a:tailEnd/>
          </a:ln>
        </p:spPr>
        <p:txBody>
          <a:bodyPr wrap="none"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SG" sz="21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pic>
        <p:nvPicPr>
          <p:cNvPr id="15366" name="Picture 6"/>
          <p:cNvPicPr>
            <a:picLocks noChangeAspect="1" noChangeArrowheads="1"/>
          </p:cNvPicPr>
          <p:nvPr/>
        </p:nvPicPr>
        <p:blipFill>
          <a:blip r:embed="rId3" cstate="screen"/>
          <a:srcRect/>
          <a:stretch>
            <a:fillRect/>
          </a:stretch>
        </p:blipFill>
        <p:spPr bwMode="auto">
          <a:xfrm>
            <a:off x="9927169" y="6280150"/>
            <a:ext cx="1452033" cy="317500"/>
          </a:xfrm>
          <a:prstGeom prst="rect">
            <a:avLst/>
          </a:prstGeom>
          <a:noFill/>
          <a:ln w="9525">
            <a:noFill/>
            <a:miter lim="800000"/>
            <a:headEnd/>
            <a:tailEnd/>
          </a:ln>
        </p:spPr>
      </p:pic>
      <p:sp>
        <p:nvSpPr>
          <p:cNvPr id="206855" name="Rectangle 7"/>
          <p:cNvSpPr>
            <a:spLocks noGrp="1" noChangeArrowheads="1"/>
          </p:cNvSpPr>
          <p:nvPr>
            <p:ph type="ftr" sz="quarter" idx="3"/>
          </p:nvPr>
        </p:nvSpPr>
        <p:spPr bwMode="auto">
          <a:xfrm>
            <a:off x="914400" y="6229350"/>
            <a:ext cx="83312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0" hangingPunct="0">
              <a:defRPr sz="600" b="0">
                <a:solidFill>
                  <a:srgbClr val="000000"/>
                </a:solidFill>
                <a:latin typeface="Calibri" panose="020F0502020204030204" pitchFamily="34" charset="0"/>
                <a:cs typeface="Calibri" panose="020F0502020204030204" pitchFamily="34" charset="0"/>
              </a:defRPr>
            </a:lvl1pPr>
          </a:lstStyle>
          <a:p>
            <a:pPr defTabSz="685800"/>
            <a:endParaRPr lang="en-US"/>
          </a:p>
        </p:txBody>
      </p:sp>
    </p:spTree>
    <p:extLst>
      <p:ext uri="{BB962C8B-B14F-4D97-AF65-F5344CB8AC3E}">
        <p14:creationId xmlns:p14="http://schemas.microsoft.com/office/powerpoint/2010/main" val="1058992331"/>
      </p:ext>
    </p:extLst>
  </p:cSld>
  <p:clrMap bg1="lt1" tx1="dk1" bg2="lt2" tx2="dk2" accent1="accent1" accent2="accent2" accent3="accent3" accent4="accent4" accent5="accent5" accent6="accent6" hlink="hlink" folHlink="folHlink"/>
  <p:sldLayoutIdLst>
    <p:sldLayoutId id="2147483716" r:id="rId1"/>
  </p:sldLayoutIdLst>
  <p:transition/>
  <p:hf hdr="0" ftr="0" dt="0"/>
  <p:txStyles>
    <p:titleStyle>
      <a:lvl1pPr algn="l" rtl="0" eaLnBrk="1" fontAlgn="base" hangingPunct="1">
        <a:spcBef>
          <a:spcPct val="0"/>
        </a:spcBef>
        <a:spcAft>
          <a:spcPct val="0"/>
        </a:spcAft>
        <a:defRPr sz="2100" b="1">
          <a:solidFill>
            <a:schemeClr val="tx1"/>
          </a:solidFill>
          <a:latin typeface="Calibri" panose="020F0502020204030204" pitchFamily="34" charset="0"/>
          <a:ea typeface="+mj-ea"/>
          <a:cs typeface="Calibri" panose="020F0502020204030204" pitchFamily="34" charset="0"/>
        </a:defRPr>
      </a:lvl1pPr>
      <a:lvl2pPr algn="l" rtl="0" eaLnBrk="1" fontAlgn="base" hangingPunct="1">
        <a:spcBef>
          <a:spcPct val="0"/>
        </a:spcBef>
        <a:spcAft>
          <a:spcPct val="0"/>
        </a:spcAft>
        <a:defRPr sz="2100" b="1">
          <a:solidFill>
            <a:schemeClr val="tx1"/>
          </a:solidFill>
          <a:latin typeface="Arial" pitchFamily="34" charset="0"/>
          <a:cs typeface="Arial" pitchFamily="34" charset="0"/>
        </a:defRPr>
      </a:lvl2pPr>
      <a:lvl3pPr algn="l" rtl="0" eaLnBrk="1" fontAlgn="base" hangingPunct="1">
        <a:spcBef>
          <a:spcPct val="0"/>
        </a:spcBef>
        <a:spcAft>
          <a:spcPct val="0"/>
        </a:spcAft>
        <a:defRPr sz="2100" b="1">
          <a:solidFill>
            <a:schemeClr val="tx1"/>
          </a:solidFill>
          <a:latin typeface="Arial" pitchFamily="34" charset="0"/>
          <a:cs typeface="Arial" pitchFamily="34" charset="0"/>
        </a:defRPr>
      </a:lvl3pPr>
      <a:lvl4pPr algn="l" rtl="0" eaLnBrk="1" fontAlgn="base" hangingPunct="1">
        <a:spcBef>
          <a:spcPct val="0"/>
        </a:spcBef>
        <a:spcAft>
          <a:spcPct val="0"/>
        </a:spcAft>
        <a:defRPr sz="2100" b="1">
          <a:solidFill>
            <a:schemeClr val="tx1"/>
          </a:solidFill>
          <a:latin typeface="Arial" pitchFamily="34" charset="0"/>
          <a:cs typeface="Arial" pitchFamily="34" charset="0"/>
        </a:defRPr>
      </a:lvl4pPr>
      <a:lvl5pPr algn="l" rtl="0" eaLnBrk="1" fontAlgn="base" hangingPunct="1">
        <a:spcBef>
          <a:spcPct val="0"/>
        </a:spcBef>
        <a:spcAft>
          <a:spcPct val="0"/>
        </a:spcAft>
        <a:defRPr sz="2100" b="1">
          <a:solidFill>
            <a:schemeClr val="tx1"/>
          </a:solidFill>
          <a:latin typeface="Arial" pitchFamily="34" charset="0"/>
          <a:cs typeface="Arial" pitchFamily="34" charset="0"/>
        </a:defRPr>
      </a:lvl5pPr>
      <a:lvl6pPr marL="342900" algn="l" rtl="0" eaLnBrk="1" fontAlgn="base" hangingPunct="1">
        <a:spcBef>
          <a:spcPct val="0"/>
        </a:spcBef>
        <a:spcAft>
          <a:spcPct val="0"/>
        </a:spcAft>
        <a:defRPr sz="2100" b="1">
          <a:solidFill>
            <a:schemeClr val="tx1"/>
          </a:solidFill>
          <a:latin typeface="Arial" pitchFamily="34" charset="0"/>
          <a:cs typeface="Arial" pitchFamily="34" charset="0"/>
        </a:defRPr>
      </a:lvl6pPr>
      <a:lvl7pPr marL="685800" algn="l" rtl="0" eaLnBrk="1" fontAlgn="base" hangingPunct="1">
        <a:spcBef>
          <a:spcPct val="0"/>
        </a:spcBef>
        <a:spcAft>
          <a:spcPct val="0"/>
        </a:spcAft>
        <a:defRPr sz="2100" b="1">
          <a:solidFill>
            <a:schemeClr val="tx1"/>
          </a:solidFill>
          <a:latin typeface="Arial" pitchFamily="34" charset="0"/>
          <a:cs typeface="Arial" pitchFamily="34" charset="0"/>
        </a:defRPr>
      </a:lvl7pPr>
      <a:lvl8pPr marL="1028700" algn="l" rtl="0" eaLnBrk="1" fontAlgn="base" hangingPunct="1">
        <a:spcBef>
          <a:spcPct val="0"/>
        </a:spcBef>
        <a:spcAft>
          <a:spcPct val="0"/>
        </a:spcAft>
        <a:defRPr sz="2100" b="1">
          <a:solidFill>
            <a:schemeClr val="tx1"/>
          </a:solidFill>
          <a:latin typeface="Arial" pitchFamily="34" charset="0"/>
          <a:cs typeface="Arial" pitchFamily="34" charset="0"/>
        </a:defRPr>
      </a:lvl8pPr>
      <a:lvl9pPr marL="1371600" algn="l" rtl="0" eaLnBrk="1" fontAlgn="base" hangingPunct="1">
        <a:spcBef>
          <a:spcPct val="0"/>
        </a:spcBef>
        <a:spcAft>
          <a:spcPct val="0"/>
        </a:spcAft>
        <a:defRPr sz="2100" b="1">
          <a:solidFill>
            <a:schemeClr val="tx1"/>
          </a:solidFill>
          <a:latin typeface="Arial" pitchFamily="34" charset="0"/>
          <a:cs typeface="Arial" pitchFamily="34" charset="0"/>
        </a:defRPr>
      </a:lvl9pPr>
    </p:titleStyle>
    <p:bodyStyle>
      <a:lvl1pPr marL="257175" indent="-257175" algn="l" rtl="0" eaLnBrk="1" fontAlgn="base" hangingPunct="1">
        <a:spcBef>
          <a:spcPct val="20000"/>
        </a:spcBef>
        <a:spcAft>
          <a:spcPct val="0"/>
        </a:spcAft>
        <a:buClr>
          <a:schemeClr val="accent1"/>
        </a:buClr>
        <a:buFont typeface="Wingdings" pitchFamily="2" charset="2"/>
        <a:buChar char="§"/>
        <a:defRPr>
          <a:solidFill>
            <a:schemeClr val="tx1"/>
          </a:solidFill>
          <a:latin typeface="Calibri" panose="020F0502020204030204" pitchFamily="34" charset="0"/>
          <a:ea typeface="+mn-ea"/>
          <a:cs typeface="Calibri" panose="020F0502020204030204" pitchFamily="34" charset="0"/>
        </a:defRPr>
      </a:lvl1pPr>
      <a:lvl2pPr marL="557213" indent="-214313" algn="l" rtl="0" eaLnBrk="1" fontAlgn="base" hangingPunct="1">
        <a:spcBef>
          <a:spcPct val="20000"/>
        </a:spcBef>
        <a:spcAft>
          <a:spcPct val="0"/>
        </a:spcAft>
        <a:buChar char="–"/>
        <a:defRPr sz="1200">
          <a:solidFill>
            <a:schemeClr val="tx1"/>
          </a:solidFill>
          <a:latin typeface="Calibri" panose="020F0502020204030204" pitchFamily="34" charset="0"/>
          <a:cs typeface="Calibri" panose="020F0502020204030204" pitchFamily="34" charset="0"/>
        </a:defRPr>
      </a:lvl2pPr>
      <a:lvl3pPr marL="857250" indent="-171450" algn="l" rtl="0" eaLnBrk="1" fontAlgn="base" hangingPunct="1">
        <a:spcBef>
          <a:spcPct val="20000"/>
        </a:spcBef>
        <a:spcAft>
          <a:spcPct val="0"/>
        </a:spcAft>
        <a:buChar char="•"/>
        <a:defRPr sz="1200">
          <a:solidFill>
            <a:schemeClr val="tx1"/>
          </a:solidFill>
          <a:latin typeface="Calibri" panose="020F0502020204030204" pitchFamily="34" charset="0"/>
          <a:cs typeface="Calibri" panose="020F0502020204030204" pitchFamily="34" charset="0"/>
        </a:defRPr>
      </a:lvl3pPr>
      <a:lvl4pPr marL="1200150" indent="-171450" algn="l" rtl="0" eaLnBrk="1" fontAlgn="base" hangingPunct="1">
        <a:spcBef>
          <a:spcPct val="20000"/>
        </a:spcBef>
        <a:spcAft>
          <a:spcPct val="0"/>
        </a:spcAft>
        <a:buChar char="–"/>
        <a:defRPr sz="1200">
          <a:solidFill>
            <a:schemeClr val="tx1"/>
          </a:solidFill>
          <a:latin typeface="Calibri" panose="020F0502020204030204" pitchFamily="34" charset="0"/>
          <a:cs typeface="Calibri" panose="020F0502020204030204" pitchFamily="34" charset="0"/>
        </a:defRPr>
      </a:lvl4pPr>
      <a:lvl5pPr marL="1543050" indent="-171450" algn="l" rtl="0" eaLnBrk="1" fontAlgn="base" hangingPunct="1">
        <a:spcBef>
          <a:spcPct val="20000"/>
        </a:spcBef>
        <a:spcAft>
          <a:spcPct val="0"/>
        </a:spcAft>
        <a:buChar char="»"/>
        <a:defRPr sz="1200">
          <a:solidFill>
            <a:schemeClr val="tx1"/>
          </a:solidFill>
          <a:latin typeface="Calibri" panose="020F0502020204030204" pitchFamily="34" charset="0"/>
          <a:cs typeface="Calibri" panose="020F0502020204030204" pitchFamily="34" charset="0"/>
        </a:defRPr>
      </a:lvl5pPr>
      <a:lvl6pPr marL="1885950" indent="-171450" algn="l" rtl="0" eaLnBrk="1" fontAlgn="base" hangingPunct="1">
        <a:spcBef>
          <a:spcPct val="20000"/>
        </a:spcBef>
        <a:spcAft>
          <a:spcPct val="0"/>
        </a:spcAft>
        <a:buChar char="»"/>
        <a:defRPr sz="1200">
          <a:solidFill>
            <a:schemeClr val="tx1"/>
          </a:solidFill>
          <a:latin typeface="+mn-lt"/>
          <a:cs typeface="+mn-cs"/>
        </a:defRPr>
      </a:lvl6pPr>
      <a:lvl7pPr marL="2228850" indent="-171450" algn="l" rtl="0" eaLnBrk="1" fontAlgn="base" hangingPunct="1">
        <a:spcBef>
          <a:spcPct val="20000"/>
        </a:spcBef>
        <a:spcAft>
          <a:spcPct val="0"/>
        </a:spcAft>
        <a:buChar char="»"/>
        <a:defRPr sz="1200">
          <a:solidFill>
            <a:schemeClr val="tx1"/>
          </a:solidFill>
          <a:latin typeface="+mn-lt"/>
          <a:cs typeface="+mn-cs"/>
        </a:defRPr>
      </a:lvl7pPr>
      <a:lvl8pPr marL="2571750" indent="-171450" algn="l" rtl="0" eaLnBrk="1" fontAlgn="base" hangingPunct="1">
        <a:spcBef>
          <a:spcPct val="20000"/>
        </a:spcBef>
        <a:spcAft>
          <a:spcPct val="0"/>
        </a:spcAft>
        <a:buChar char="»"/>
        <a:defRPr sz="1200">
          <a:solidFill>
            <a:schemeClr val="tx1"/>
          </a:solidFill>
          <a:latin typeface="+mn-lt"/>
          <a:cs typeface="+mn-cs"/>
        </a:defRPr>
      </a:lvl8pPr>
      <a:lvl9pPr marL="2914650" indent="-171450" algn="l" rtl="0" eaLnBrk="1" fontAlgn="base" hangingPunct="1">
        <a:spcBef>
          <a:spcPct val="20000"/>
        </a:spcBef>
        <a:spcAft>
          <a:spcPct val="0"/>
        </a:spcAft>
        <a:buChar char="»"/>
        <a:defRPr sz="1200">
          <a:solidFill>
            <a:schemeClr val="tx1"/>
          </a:solidFill>
          <a:latin typeface="+mn-lt"/>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bwMode="auto">
          <a:xfrm>
            <a:off x="1016000" y="381000"/>
            <a:ext cx="10261600" cy="57785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ltLang="en-US"/>
              <a:t>Click to edit Master title / style</a:t>
            </a:r>
          </a:p>
        </p:txBody>
      </p:sp>
      <p:sp>
        <p:nvSpPr>
          <p:cNvPr id="3075" name="Rectangle 3"/>
          <p:cNvSpPr>
            <a:spLocks noGrp="1" noChangeArrowheads="1"/>
          </p:cNvSpPr>
          <p:nvPr>
            <p:ph type="body" idx="1"/>
          </p:nvPr>
        </p:nvSpPr>
        <p:spPr bwMode="auto">
          <a:xfrm>
            <a:off x="977900" y="1676400"/>
            <a:ext cx="10227733" cy="426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206852" name="Rectangle 4"/>
          <p:cNvSpPr>
            <a:spLocks noGrp="1" noChangeArrowheads="1"/>
          </p:cNvSpPr>
          <p:nvPr>
            <p:ph type="sldNum" sz="quarter" idx="4"/>
          </p:nvPr>
        </p:nvSpPr>
        <p:spPr bwMode="auto">
          <a:xfrm>
            <a:off x="10530417" y="6370638"/>
            <a:ext cx="1422400" cy="3810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bodyPr>
          <a:lstStyle>
            <a:lvl1pPr algn="r" eaLnBrk="0" hangingPunct="0">
              <a:defRPr kumimoji="0" sz="800">
                <a:solidFill>
                  <a:srgbClr val="000000"/>
                </a:solidFill>
              </a:defRPr>
            </a:lvl1pPr>
          </a:lstStyle>
          <a:p>
            <a:pPr fontAlgn="base">
              <a:spcBef>
                <a:spcPct val="0"/>
              </a:spcBef>
              <a:spcAft>
                <a:spcPct val="0"/>
              </a:spcAft>
              <a:defRPr/>
            </a:pPr>
            <a:fld id="{E849942F-8D5D-4AA9-80A7-5A5FAFEB1A25}" type="slidenum">
              <a:rPr lang="en-US" altLang="zh-TW" smtClean="0">
                <a:ea typeface="新細明體" pitchFamily="18" charset="-120"/>
              </a:rPr>
              <a:pPr fontAlgn="base">
                <a:spcBef>
                  <a:spcPct val="0"/>
                </a:spcBef>
                <a:spcAft>
                  <a:spcPct val="0"/>
                </a:spcAft>
                <a:defRPr/>
              </a:pPr>
              <a:t>‹#›</a:t>
            </a:fld>
            <a:endParaRPr lang="en-US" altLang="zh-TW">
              <a:ea typeface="新細明體" pitchFamily="18" charset="-120"/>
            </a:endParaRPr>
          </a:p>
        </p:txBody>
      </p:sp>
      <p:sp>
        <p:nvSpPr>
          <p:cNvPr id="1029" name="Line 5"/>
          <p:cNvSpPr>
            <a:spLocks noChangeShapeType="1"/>
          </p:cNvSpPr>
          <p:nvPr/>
        </p:nvSpPr>
        <p:spPr bwMode="auto">
          <a:xfrm>
            <a:off x="863600" y="6172200"/>
            <a:ext cx="10458451" cy="0"/>
          </a:xfrm>
          <a:prstGeom prst="line">
            <a:avLst/>
          </a:prstGeom>
          <a:noFill/>
          <a:ln w="19050">
            <a:solidFill>
              <a:schemeClr val="accent1"/>
            </a:solidFill>
            <a:round/>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SG" sz="2800" b="0" i="0" u="none" strike="noStrike" kern="1200" cap="none" spc="0" normalizeH="0" baseline="0" noProof="0">
              <a:ln>
                <a:noFill/>
              </a:ln>
              <a:solidFill>
                <a:srgbClr val="000000"/>
              </a:solidFill>
              <a:effectLst/>
              <a:uLnTx/>
              <a:uFillTx/>
              <a:latin typeface="Arial"/>
              <a:ea typeface="新細明體" pitchFamily="18" charset="-120"/>
              <a:cs typeface="Arial"/>
            </a:endParaRPr>
          </a:p>
        </p:txBody>
      </p:sp>
      <p:pic>
        <p:nvPicPr>
          <p:cNvPr id="3078" name="Picture 6"/>
          <p:cNvPicPr>
            <a:picLocks noChangeAspect="1" noChangeArrowheads="1"/>
          </p:cNvPicPr>
          <p:nvPr/>
        </p:nvPicPr>
        <p:blipFill>
          <a:blip r:embed="rId3" cstate="print"/>
          <a:srcRect/>
          <a:stretch>
            <a:fillRect/>
          </a:stretch>
        </p:blipFill>
        <p:spPr bwMode="auto">
          <a:xfrm>
            <a:off x="9927168" y="6280150"/>
            <a:ext cx="1452033" cy="317500"/>
          </a:xfrm>
          <a:prstGeom prst="rect">
            <a:avLst/>
          </a:prstGeom>
          <a:noFill/>
          <a:ln w="9525">
            <a:noFill/>
            <a:miter lim="800000"/>
            <a:headEnd/>
            <a:tailEnd/>
          </a:ln>
        </p:spPr>
      </p:pic>
      <p:sp>
        <p:nvSpPr>
          <p:cNvPr id="206855" name="Rectangle 7"/>
          <p:cNvSpPr>
            <a:spLocks noGrp="1" noChangeArrowheads="1"/>
          </p:cNvSpPr>
          <p:nvPr>
            <p:ph type="ftr" sz="quarter" idx="3"/>
          </p:nvPr>
        </p:nvSpPr>
        <p:spPr bwMode="auto">
          <a:xfrm>
            <a:off x="914400" y="6229350"/>
            <a:ext cx="83312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0" hangingPunct="0">
              <a:defRPr kumimoji="0" sz="800">
                <a:solidFill>
                  <a:srgbClr val="000000"/>
                </a:solidFill>
              </a:defRPr>
            </a:lvl1pPr>
          </a:lstStyle>
          <a:p>
            <a:pPr fontAlgn="base">
              <a:spcBef>
                <a:spcPct val="0"/>
              </a:spcBef>
              <a:spcAft>
                <a:spcPct val="0"/>
              </a:spcAft>
              <a:defRPr/>
            </a:pPr>
            <a:endParaRPr lang="en-US" altLang="zh-TW">
              <a:ea typeface="新細明體" pitchFamily="18" charset="-120"/>
            </a:endParaRPr>
          </a:p>
        </p:txBody>
      </p:sp>
    </p:spTree>
    <p:extLst>
      <p:ext uri="{BB962C8B-B14F-4D97-AF65-F5344CB8AC3E}">
        <p14:creationId xmlns:p14="http://schemas.microsoft.com/office/powerpoint/2010/main" val="2438677224"/>
      </p:ext>
    </p:extLst>
  </p:cSld>
  <p:clrMap bg1="lt1" tx1="dk1" bg2="lt2" tx2="dk2" accent1="accent1" accent2="accent2" accent3="accent3" accent4="accent4" accent5="accent5" accent6="accent6" hlink="hlink" folHlink="folHlink"/>
  <p:sldLayoutIdLst>
    <p:sldLayoutId id="2147483718" r:id="rId1"/>
  </p:sldLayoutIdLst>
  <p:transition/>
  <p:hf hdr="0" ftr="0" dt="0"/>
  <p:txStyles>
    <p:titleStyle>
      <a:lvl1pPr algn="l" rtl="0" eaLnBrk="0" fontAlgn="base" hangingPunct="0">
        <a:spcBef>
          <a:spcPct val="0"/>
        </a:spcBef>
        <a:spcAft>
          <a:spcPct val="0"/>
        </a:spcAft>
        <a:defRPr sz="2800" b="1">
          <a:solidFill>
            <a:schemeClr val="tx1"/>
          </a:solidFill>
          <a:latin typeface="+mj-lt"/>
          <a:ea typeface="+mj-ea"/>
          <a:cs typeface="+mj-cs"/>
        </a:defRPr>
      </a:lvl1pPr>
      <a:lvl2pPr algn="l" rtl="0" eaLnBrk="0" fontAlgn="base" hangingPunct="0">
        <a:spcBef>
          <a:spcPct val="0"/>
        </a:spcBef>
        <a:spcAft>
          <a:spcPct val="0"/>
        </a:spcAft>
        <a:defRPr sz="2800" b="1">
          <a:solidFill>
            <a:schemeClr val="tx1"/>
          </a:solidFill>
          <a:latin typeface="Arial" pitchFamily="34" charset="0"/>
          <a:cs typeface="Arial" pitchFamily="34" charset="0"/>
        </a:defRPr>
      </a:lvl2pPr>
      <a:lvl3pPr algn="l" rtl="0" eaLnBrk="0" fontAlgn="base" hangingPunct="0">
        <a:spcBef>
          <a:spcPct val="0"/>
        </a:spcBef>
        <a:spcAft>
          <a:spcPct val="0"/>
        </a:spcAft>
        <a:defRPr sz="2800" b="1">
          <a:solidFill>
            <a:schemeClr val="tx1"/>
          </a:solidFill>
          <a:latin typeface="Arial" pitchFamily="34" charset="0"/>
          <a:cs typeface="Arial" pitchFamily="34" charset="0"/>
        </a:defRPr>
      </a:lvl3pPr>
      <a:lvl4pPr algn="l" rtl="0" eaLnBrk="0" fontAlgn="base" hangingPunct="0">
        <a:spcBef>
          <a:spcPct val="0"/>
        </a:spcBef>
        <a:spcAft>
          <a:spcPct val="0"/>
        </a:spcAft>
        <a:defRPr sz="2800" b="1">
          <a:solidFill>
            <a:schemeClr val="tx1"/>
          </a:solidFill>
          <a:latin typeface="Arial" pitchFamily="34" charset="0"/>
          <a:cs typeface="Arial" pitchFamily="34" charset="0"/>
        </a:defRPr>
      </a:lvl4pPr>
      <a:lvl5pPr algn="l" rtl="0" eaLnBrk="0" fontAlgn="base" hangingPunct="0">
        <a:spcBef>
          <a:spcPct val="0"/>
        </a:spcBef>
        <a:spcAft>
          <a:spcPct val="0"/>
        </a:spcAft>
        <a:defRPr sz="2800" b="1">
          <a:solidFill>
            <a:schemeClr val="tx1"/>
          </a:solidFill>
          <a:latin typeface="Arial" pitchFamily="34" charset="0"/>
          <a:cs typeface="Arial" pitchFamily="34" charset="0"/>
        </a:defRPr>
      </a:lvl5pPr>
      <a:lvl6pPr marL="457200" algn="l" rtl="0" eaLnBrk="1" fontAlgn="base" hangingPunct="1">
        <a:spcBef>
          <a:spcPct val="0"/>
        </a:spcBef>
        <a:spcAft>
          <a:spcPct val="0"/>
        </a:spcAft>
        <a:defRPr sz="2800" b="1">
          <a:solidFill>
            <a:schemeClr val="tx1"/>
          </a:solidFill>
          <a:latin typeface="Arial" pitchFamily="34" charset="0"/>
          <a:cs typeface="Arial" pitchFamily="34" charset="0"/>
        </a:defRPr>
      </a:lvl6pPr>
      <a:lvl7pPr marL="914400" algn="l" rtl="0" eaLnBrk="1" fontAlgn="base" hangingPunct="1">
        <a:spcBef>
          <a:spcPct val="0"/>
        </a:spcBef>
        <a:spcAft>
          <a:spcPct val="0"/>
        </a:spcAft>
        <a:defRPr sz="2800" b="1">
          <a:solidFill>
            <a:schemeClr val="tx1"/>
          </a:solidFill>
          <a:latin typeface="Arial" pitchFamily="34" charset="0"/>
          <a:cs typeface="Arial" pitchFamily="34" charset="0"/>
        </a:defRPr>
      </a:lvl7pPr>
      <a:lvl8pPr marL="1371600" algn="l" rtl="0" eaLnBrk="1" fontAlgn="base" hangingPunct="1">
        <a:spcBef>
          <a:spcPct val="0"/>
        </a:spcBef>
        <a:spcAft>
          <a:spcPct val="0"/>
        </a:spcAft>
        <a:defRPr sz="2800" b="1">
          <a:solidFill>
            <a:schemeClr val="tx1"/>
          </a:solidFill>
          <a:latin typeface="Arial" pitchFamily="34" charset="0"/>
          <a:cs typeface="Arial" pitchFamily="34" charset="0"/>
        </a:defRPr>
      </a:lvl8pPr>
      <a:lvl9pPr marL="1828800" algn="l" rtl="0" eaLnBrk="1" fontAlgn="base" hangingPunct="1">
        <a:spcBef>
          <a:spcPct val="0"/>
        </a:spcBef>
        <a:spcAft>
          <a:spcPct val="0"/>
        </a:spcAft>
        <a:defRPr sz="2800" b="1">
          <a:solidFill>
            <a:schemeClr val="tx1"/>
          </a:solidFill>
          <a:latin typeface="Arial" pitchFamily="34" charset="0"/>
          <a:cs typeface="Arial" pitchFamily="34" charset="0"/>
        </a:defRPr>
      </a:lvl9pPr>
    </p:titleStyle>
    <p:bodyStyle>
      <a:lvl1pPr marL="342900" indent="-342900" algn="l" rtl="0" eaLnBrk="0" fontAlgn="base" hangingPunct="0">
        <a:spcBef>
          <a:spcPct val="20000"/>
        </a:spcBef>
        <a:spcAft>
          <a:spcPct val="0"/>
        </a:spcAft>
        <a:buClr>
          <a:schemeClr val="accent1"/>
        </a:buClr>
        <a:buFont typeface="Wingdings" pitchFamily="2" charset="2"/>
        <a:buChar char="§"/>
        <a:defRPr>
          <a:solidFill>
            <a:schemeClr val="tx1"/>
          </a:solidFill>
          <a:latin typeface="+mn-lt"/>
          <a:ea typeface="+mn-ea"/>
          <a:cs typeface="+mn-cs"/>
        </a:defRPr>
      </a:lvl1pPr>
      <a:lvl2pPr marL="742950" indent="-285750" algn="l" rtl="0" eaLnBrk="0" fontAlgn="base" hangingPunct="0">
        <a:spcBef>
          <a:spcPct val="20000"/>
        </a:spcBef>
        <a:spcAft>
          <a:spcPct val="0"/>
        </a:spcAft>
        <a:buChar char="–"/>
        <a:defRPr sz="1600">
          <a:solidFill>
            <a:schemeClr val="tx1"/>
          </a:solidFill>
          <a:latin typeface="+mn-lt"/>
          <a:cs typeface="+mn-cs"/>
        </a:defRPr>
      </a:lvl2pPr>
      <a:lvl3pPr marL="1143000" indent="-228600" algn="l" rtl="0" eaLnBrk="0" fontAlgn="base" hangingPunct="0">
        <a:spcBef>
          <a:spcPct val="20000"/>
        </a:spcBef>
        <a:spcAft>
          <a:spcPct val="0"/>
        </a:spcAft>
        <a:buChar char="•"/>
        <a:defRPr sz="1600">
          <a:solidFill>
            <a:schemeClr val="tx1"/>
          </a:solidFill>
          <a:latin typeface="+mn-lt"/>
          <a:cs typeface="+mn-cs"/>
        </a:defRPr>
      </a:lvl3pPr>
      <a:lvl4pPr marL="1600200" indent="-228600" algn="l" rtl="0" eaLnBrk="0" fontAlgn="base" hangingPunct="0">
        <a:spcBef>
          <a:spcPct val="20000"/>
        </a:spcBef>
        <a:spcAft>
          <a:spcPct val="0"/>
        </a:spcAft>
        <a:buChar char="–"/>
        <a:defRPr sz="1600">
          <a:solidFill>
            <a:schemeClr val="tx1"/>
          </a:solidFill>
          <a:latin typeface="+mn-lt"/>
          <a:cs typeface="+mn-cs"/>
        </a:defRPr>
      </a:lvl4pPr>
      <a:lvl5pPr marL="2057400" indent="-228600" algn="l" rtl="0" eaLnBrk="0" fontAlgn="base" hangingPunct="0">
        <a:spcBef>
          <a:spcPct val="20000"/>
        </a:spcBef>
        <a:spcAft>
          <a:spcPct val="0"/>
        </a:spcAft>
        <a:buChar char="»"/>
        <a:defRPr sz="1600">
          <a:solidFill>
            <a:schemeClr val="tx1"/>
          </a:solidFill>
          <a:latin typeface="+mn-lt"/>
          <a:cs typeface="+mn-cs"/>
        </a:defRPr>
      </a:lvl5pPr>
      <a:lvl6pPr marL="2514600" indent="-228600" algn="l" rtl="0" eaLnBrk="1" fontAlgn="base" hangingPunct="1">
        <a:spcBef>
          <a:spcPct val="20000"/>
        </a:spcBef>
        <a:spcAft>
          <a:spcPct val="0"/>
        </a:spcAft>
        <a:buChar char="»"/>
        <a:defRPr sz="1600">
          <a:solidFill>
            <a:schemeClr val="tx1"/>
          </a:solidFill>
          <a:latin typeface="+mn-lt"/>
          <a:cs typeface="+mn-cs"/>
        </a:defRPr>
      </a:lvl6pPr>
      <a:lvl7pPr marL="2971800" indent="-228600" algn="l" rtl="0" eaLnBrk="1" fontAlgn="base" hangingPunct="1">
        <a:spcBef>
          <a:spcPct val="20000"/>
        </a:spcBef>
        <a:spcAft>
          <a:spcPct val="0"/>
        </a:spcAft>
        <a:buChar char="»"/>
        <a:defRPr sz="1600">
          <a:solidFill>
            <a:schemeClr val="tx1"/>
          </a:solidFill>
          <a:latin typeface="+mn-lt"/>
          <a:cs typeface="+mn-cs"/>
        </a:defRPr>
      </a:lvl7pPr>
      <a:lvl8pPr marL="3429000" indent="-228600" algn="l" rtl="0" eaLnBrk="1" fontAlgn="base" hangingPunct="1">
        <a:spcBef>
          <a:spcPct val="20000"/>
        </a:spcBef>
        <a:spcAft>
          <a:spcPct val="0"/>
        </a:spcAft>
        <a:buChar char="»"/>
        <a:defRPr sz="1600">
          <a:solidFill>
            <a:schemeClr val="tx1"/>
          </a:solidFill>
          <a:latin typeface="+mn-lt"/>
          <a:cs typeface="+mn-cs"/>
        </a:defRPr>
      </a:lvl8pPr>
      <a:lvl9pPr marL="3886200" indent="-228600" algn="l" rtl="0" eaLnBrk="1" fontAlgn="base" hangingPunct="1">
        <a:spcBef>
          <a:spcPct val="20000"/>
        </a:spcBef>
        <a:spcAft>
          <a:spcPct val="0"/>
        </a:spcAft>
        <a:buChar char="»"/>
        <a:defRPr sz="16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5.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4.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image" Target="../media/image15.png"/><Relationship Id="rId7" Type="http://schemas.openxmlformats.org/officeDocument/2006/relationships/diagramQuickStyle" Target="../diagrams/quickStyle2.xml"/><Relationship Id="rId2" Type="http://schemas.openxmlformats.org/officeDocument/2006/relationships/image" Target="../media/image14.png"/><Relationship Id="rId1" Type="http://schemas.openxmlformats.org/officeDocument/2006/relationships/slideLayout" Target="../slideLayouts/slideLayout5.xml"/><Relationship Id="rId6" Type="http://schemas.openxmlformats.org/officeDocument/2006/relationships/diagramLayout" Target="../diagrams/layout2.xml"/><Relationship Id="rId5" Type="http://schemas.openxmlformats.org/officeDocument/2006/relationships/diagramData" Target="../diagrams/data2.xml"/><Relationship Id="rId4" Type="http://schemas.openxmlformats.org/officeDocument/2006/relationships/image" Target="../media/image16.png"/><Relationship Id="rId9" Type="http://schemas.microsoft.com/office/2007/relationships/diagramDrawing" Target="../diagrams/drawing2.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01653" y="808465"/>
            <a:ext cx="8833617" cy="1361420"/>
          </a:xfrm>
        </p:spPr>
        <p:txBody>
          <a:bodyPr/>
          <a:lstStyle/>
          <a:p>
            <a:r>
              <a:rPr lang="en-US" altLang="zh-TW" sz="4000" dirty="0"/>
              <a:t> Banking App Market Research</a:t>
            </a:r>
            <a:endParaRPr lang="en-US" sz="2000" dirty="0"/>
          </a:p>
        </p:txBody>
      </p:sp>
      <p:sp>
        <p:nvSpPr>
          <p:cNvPr id="3" name="文字方塊 2"/>
          <p:cNvSpPr txBox="1"/>
          <p:nvPr/>
        </p:nvSpPr>
        <p:spPr>
          <a:xfrm>
            <a:off x="3191261" y="2590799"/>
            <a:ext cx="7507761" cy="523220"/>
          </a:xfrm>
          <a:prstGeom prst="rect">
            <a:avLst/>
          </a:prstGeom>
          <a:noFill/>
        </p:spPr>
        <p:txBody>
          <a:bodyPr wrap="none" rtlCol="0">
            <a:spAutoFit/>
          </a:bodyPr>
          <a:lstStyle/>
          <a:p>
            <a:r>
              <a:rPr lang="en-US" altLang="zh-TW" sz="2800" dirty="0" err="1">
                <a:solidFill>
                  <a:schemeClr val="bg1">
                    <a:lumMod val="50000"/>
                  </a:schemeClr>
                </a:solidFill>
                <a:latin typeface="Calibri" pitchFamily="34" charset="0"/>
              </a:rPr>
              <a:t>Shyuan</a:t>
            </a:r>
            <a:r>
              <a:rPr lang="en-US" altLang="zh-TW" sz="2800" dirty="0">
                <a:solidFill>
                  <a:schemeClr val="bg1">
                    <a:lumMod val="50000"/>
                  </a:schemeClr>
                </a:solidFill>
                <a:latin typeface="Calibri" pitchFamily="34" charset="0"/>
              </a:rPr>
              <a:t> Chang, Winnie </a:t>
            </a:r>
            <a:r>
              <a:rPr lang="en-US" altLang="zh-TW" sz="2800" dirty="0" err="1">
                <a:solidFill>
                  <a:schemeClr val="bg1">
                    <a:lumMod val="50000"/>
                  </a:schemeClr>
                </a:solidFill>
                <a:latin typeface="Calibri" pitchFamily="34" charset="0"/>
              </a:rPr>
              <a:t>Chien</a:t>
            </a:r>
            <a:r>
              <a:rPr lang="en-US" altLang="zh-TW" sz="2800" dirty="0">
                <a:solidFill>
                  <a:schemeClr val="bg1">
                    <a:lumMod val="50000"/>
                  </a:schemeClr>
                </a:solidFill>
                <a:latin typeface="Calibri" pitchFamily="34" charset="0"/>
              </a:rPr>
              <a:t> , Hank Chin, Allen Lin</a:t>
            </a:r>
            <a:endParaRPr lang="zh-TW" altLang="en-US" sz="2800" dirty="0">
              <a:solidFill>
                <a:schemeClr val="bg1">
                  <a:lumMod val="50000"/>
                </a:schemeClr>
              </a:solidFill>
              <a:latin typeface="Calibri" pitchFamily="34" charset="0"/>
            </a:endParaRPr>
          </a:p>
        </p:txBody>
      </p:sp>
    </p:spTree>
    <p:extLst>
      <p:ext uri="{BB962C8B-B14F-4D97-AF65-F5344CB8AC3E}">
        <p14:creationId xmlns:p14="http://schemas.microsoft.com/office/powerpoint/2010/main" val="3568241871"/>
      </p:ext>
    </p:extLst>
  </p:cSld>
  <p:clrMapOvr>
    <a:masterClrMapping/>
  </p:clrMapOvr>
  <p:transition spd="slow" advClick="0" advTm="3000">
    <p:cut/>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0"/>
          </p:nvPr>
        </p:nvSpPr>
        <p:spPr/>
        <p:txBody>
          <a:bodyPr/>
          <a:lstStyle/>
          <a:p>
            <a:pPr>
              <a:defRPr/>
            </a:pPr>
            <a:fld id="{D38D3AC9-26A6-4BA1-8190-0365DEE66884}" type="slidenum">
              <a:rPr lang="en-US" altLang="en-US" smtClean="0">
                <a:solidFill>
                  <a:srgbClr val="000000"/>
                </a:solidFill>
              </a:rPr>
              <a:pPr>
                <a:defRPr/>
              </a:pPr>
              <a:t>10</a:t>
            </a:fld>
            <a:endParaRPr lang="en-US" altLang="en-US">
              <a:solidFill>
                <a:srgbClr val="000000"/>
              </a:solidFill>
            </a:endParaRPr>
          </a:p>
        </p:txBody>
      </p:sp>
      <p:sp>
        <p:nvSpPr>
          <p:cNvPr id="3" name="標題 2"/>
          <p:cNvSpPr>
            <a:spLocks noGrp="1"/>
          </p:cNvSpPr>
          <p:nvPr>
            <p:ph type="title"/>
          </p:nvPr>
        </p:nvSpPr>
        <p:spPr>
          <a:xfrm>
            <a:off x="66260" y="132520"/>
            <a:ext cx="11617291" cy="563562"/>
          </a:xfrm>
        </p:spPr>
        <p:txBody>
          <a:bodyPr/>
          <a:lstStyle/>
          <a:p>
            <a:r>
              <a:rPr lang="en-US" altLang="zh-TW" sz="3200" dirty="0">
                <a:solidFill>
                  <a:schemeClr val="accent1"/>
                </a:solidFill>
              </a:rPr>
              <a:t>Non-Banking APP – Financial Related </a:t>
            </a:r>
            <a:endParaRPr lang="zh-TW" altLang="en-US" sz="3200" dirty="0">
              <a:solidFill>
                <a:schemeClr val="accent1"/>
              </a:solidFill>
            </a:endParaRPr>
          </a:p>
        </p:txBody>
      </p:sp>
      <p:graphicFrame>
        <p:nvGraphicFramePr>
          <p:cNvPr id="4" name="表格 3"/>
          <p:cNvGraphicFramePr>
            <a:graphicFrameLocks noGrp="1"/>
          </p:cNvGraphicFramePr>
          <p:nvPr>
            <p:extLst>
              <p:ext uri="{D42A27DB-BD31-4B8C-83A1-F6EECF244321}">
                <p14:modId xmlns:p14="http://schemas.microsoft.com/office/powerpoint/2010/main" val="1083946590"/>
              </p:ext>
            </p:extLst>
          </p:nvPr>
        </p:nvGraphicFramePr>
        <p:xfrm>
          <a:off x="174939" y="914400"/>
          <a:ext cx="11777712" cy="4998867"/>
        </p:xfrm>
        <a:graphic>
          <a:graphicData uri="http://schemas.openxmlformats.org/drawingml/2006/table">
            <a:tbl>
              <a:tblPr firstRow="1" bandRow="1">
                <a:tableStyleId>{5C22544A-7EE6-4342-B048-85BDC9FD1C3A}</a:tableStyleId>
              </a:tblPr>
              <a:tblGrid>
                <a:gridCol w="1682530">
                  <a:extLst>
                    <a:ext uri="{9D8B030D-6E8A-4147-A177-3AD203B41FA5}">
                      <a16:colId xmlns:a16="http://schemas.microsoft.com/office/drawing/2014/main" val="1255968526"/>
                    </a:ext>
                  </a:extLst>
                </a:gridCol>
                <a:gridCol w="991652">
                  <a:extLst>
                    <a:ext uri="{9D8B030D-6E8A-4147-A177-3AD203B41FA5}">
                      <a16:colId xmlns:a16="http://schemas.microsoft.com/office/drawing/2014/main" val="2454400441"/>
                    </a:ext>
                  </a:extLst>
                </a:gridCol>
                <a:gridCol w="668149">
                  <a:extLst>
                    <a:ext uri="{9D8B030D-6E8A-4147-A177-3AD203B41FA5}">
                      <a16:colId xmlns:a16="http://schemas.microsoft.com/office/drawing/2014/main" val="4022305088"/>
                    </a:ext>
                  </a:extLst>
                </a:gridCol>
                <a:gridCol w="1269483">
                  <a:extLst>
                    <a:ext uri="{9D8B030D-6E8A-4147-A177-3AD203B41FA5}">
                      <a16:colId xmlns:a16="http://schemas.microsoft.com/office/drawing/2014/main" val="2480168975"/>
                    </a:ext>
                  </a:extLst>
                </a:gridCol>
                <a:gridCol w="1100700">
                  <a:extLst>
                    <a:ext uri="{9D8B030D-6E8A-4147-A177-3AD203B41FA5}">
                      <a16:colId xmlns:a16="http://schemas.microsoft.com/office/drawing/2014/main" val="1902238317"/>
                    </a:ext>
                  </a:extLst>
                </a:gridCol>
                <a:gridCol w="2999873">
                  <a:extLst>
                    <a:ext uri="{9D8B030D-6E8A-4147-A177-3AD203B41FA5}">
                      <a16:colId xmlns:a16="http://schemas.microsoft.com/office/drawing/2014/main" val="629224753"/>
                    </a:ext>
                  </a:extLst>
                </a:gridCol>
                <a:gridCol w="3065325">
                  <a:extLst>
                    <a:ext uri="{9D8B030D-6E8A-4147-A177-3AD203B41FA5}">
                      <a16:colId xmlns:a16="http://schemas.microsoft.com/office/drawing/2014/main" val="3315686953"/>
                    </a:ext>
                  </a:extLst>
                </a:gridCol>
              </a:tblGrid>
              <a:tr h="356879">
                <a:tc>
                  <a:txBody>
                    <a:bodyPr/>
                    <a:lstStyle/>
                    <a:p>
                      <a:pPr algn="ctr"/>
                      <a:r>
                        <a:rPr lang="zh-TW" altLang="en-US" dirty="0"/>
                        <a:t>應用程式</a:t>
                      </a:r>
                    </a:p>
                  </a:txBody>
                  <a:tcPr/>
                </a:tc>
                <a:tc>
                  <a:txBody>
                    <a:bodyPr/>
                    <a:lstStyle/>
                    <a:p>
                      <a:pPr algn="ctr"/>
                      <a:r>
                        <a:rPr lang="zh-TW" altLang="en-US" dirty="0"/>
                        <a:t>平台</a:t>
                      </a:r>
                    </a:p>
                  </a:txBody>
                  <a:tcPr/>
                </a:tc>
                <a:tc>
                  <a:txBody>
                    <a:bodyPr/>
                    <a:lstStyle/>
                    <a:p>
                      <a:pPr algn="ctr"/>
                      <a:r>
                        <a:rPr lang="zh-TW" altLang="en-US" dirty="0"/>
                        <a:t>評分</a:t>
                      </a:r>
                    </a:p>
                  </a:txBody>
                  <a:tcPr/>
                </a:tc>
                <a:tc>
                  <a:txBody>
                    <a:bodyPr/>
                    <a:lstStyle/>
                    <a:p>
                      <a:pPr algn="ctr"/>
                      <a:r>
                        <a:rPr lang="zh-TW" altLang="en-US" dirty="0"/>
                        <a:t>評分人數</a:t>
                      </a:r>
                    </a:p>
                  </a:txBody>
                  <a:tcPr/>
                </a:tc>
                <a:tc>
                  <a:txBody>
                    <a:bodyPr/>
                    <a:lstStyle/>
                    <a:p>
                      <a:pPr algn="ctr"/>
                      <a:r>
                        <a:rPr lang="zh-TW" altLang="en-US" dirty="0"/>
                        <a:t>選擇原因</a:t>
                      </a:r>
                    </a:p>
                  </a:txBody>
                  <a:tcPr/>
                </a:tc>
                <a:tc>
                  <a:txBody>
                    <a:bodyPr/>
                    <a:lstStyle/>
                    <a:p>
                      <a:pPr algn="ctr"/>
                      <a:r>
                        <a:rPr lang="zh-TW" altLang="en-US" dirty="0"/>
                        <a:t>基本功能</a:t>
                      </a:r>
                    </a:p>
                  </a:txBody>
                  <a:tcPr/>
                </a:tc>
                <a:tc>
                  <a:txBody>
                    <a:bodyPr/>
                    <a:lstStyle/>
                    <a:p>
                      <a:pPr algn="ctr"/>
                      <a:r>
                        <a:rPr lang="en-US" altLang="zh-TW" dirty="0"/>
                        <a:t>UI/UX</a:t>
                      </a:r>
                      <a:endParaRPr lang="zh-TW" altLang="en-US" dirty="0"/>
                    </a:p>
                  </a:txBody>
                  <a:tcPr/>
                </a:tc>
                <a:extLst>
                  <a:ext uri="{0D108BD9-81ED-4DB2-BD59-A6C34878D82A}">
                    <a16:rowId xmlns:a16="http://schemas.microsoft.com/office/drawing/2014/main" val="377023256"/>
                  </a:ext>
                </a:extLst>
              </a:tr>
              <a:tr h="818593">
                <a:tc rowSpan="2">
                  <a:txBody>
                    <a:bodyPr/>
                    <a:lstStyle/>
                    <a:p>
                      <a:pPr algn="ctr"/>
                      <a:endParaRPr lang="en-US" altLang="zh-TW" sz="1400" dirty="0"/>
                    </a:p>
                    <a:p>
                      <a:pPr algn="ctr"/>
                      <a:endParaRPr lang="en-US" altLang="zh-TW" sz="1400" dirty="0"/>
                    </a:p>
                    <a:p>
                      <a:pPr algn="ctr"/>
                      <a:r>
                        <a:rPr lang="zh-TW" altLang="en-US" sz="1400" dirty="0"/>
                        <a:t>股票選股</a:t>
                      </a:r>
                      <a:r>
                        <a:rPr lang="en-US" altLang="zh-TW" sz="1400" dirty="0"/>
                        <a:t>(</a:t>
                      </a:r>
                      <a:r>
                        <a:rPr lang="zh-TW" altLang="en-US" sz="1400" dirty="0"/>
                        <a:t>國泰證券</a:t>
                      </a:r>
                      <a:r>
                        <a:rPr lang="en-US" altLang="zh-TW" sz="1400" dirty="0"/>
                        <a:t>)</a:t>
                      </a:r>
                      <a:endParaRPr lang="zh-TW" altLang="en-US" sz="1400" dirty="0"/>
                    </a:p>
                  </a:txBody>
                  <a:tcPr/>
                </a:tc>
                <a:tc>
                  <a:txBody>
                    <a:bodyPr/>
                    <a:lstStyle/>
                    <a:p>
                      <a:pPr algn="ctr"/>
                      <a:r>
                        <a:rPr lang="en-US" altLang="zh-TW" sz="1400" dirty="0"/>
                        <a:t>APP Store </a:t>
                      </a:r>
                      <a:endParaRPr lang="zh-TW" altLang="en-US" sz="1400" dirty="0"/>
                    </a:p>
                  </a:txBody>
                  <a:tcPr/>
                </a:tc>
                <a:tc>
                  <a:txBody>
                    <a:bodyPr/>
                    <a:lstStyle/>
                    <a:p>
                      <a:pPr algn="ctr"/>
                      <a:r>
                        <a:rPr lang="en-US" altLang="zh-TW" sz="1400" dirty="0"/>
                        <a:t>4.0</a:t>
                      </a:r>
                      <a:endParaRPr lang="zh-TW" altLang="en-US" sz="1400" dirty="0"/>
                    </a:p>
                  </a:txBody>
                  <a:tcPr/>
                </a:tc>
                <a:tc>
                  <a:txBody>
                    <a:bodyPr/>
                    <a:lstStyle/>
                    <a:p>
                      <a:pPr algn="ctr"/>
                      <a:r>
                        <a:rPr lang="en-US" altLang="zh-TW" sz="1400" dirty="0"/>
                        <a:t>28 </a:t>
                      </a:r>
                      <a:endParaRPr lang="zh-TW" altLang="en-US" sz="1400" dirty="0"/>
                    </a:p>
                  </a:txBody>
                  <a:tcPr/>
                </a:tc>
                <a:tc rowSpan="2">
                  <a:txBody>
                    <a:bodyPr/>
                    <a:lstStyle/>
                    <a:p>
                      <a:endParaRPr lang="en-US" altLang="zh-TW" sz="1400" dirty="0"/>
                    </a:p>
                    <a:p>
                      <a:r>
                        <a:rPr lang="zh-TW" altLang="en-US" sz="1400" dirty="0"/>
                        <a:t>該種類銀行在</a:t>
                      </a:r>
                      <a:r>
                        <a:rPr lang="en-US" altLang="zh-TW" sz="1400" dirty="0"/>
                        <a:t>Google</a:t>
                      </a:r>
                      <a:r>
                        <a:rPr lang="en-US" altLang="zh-TW" sz="1400" baseline="0" dirty="0"/>
                        <a:t> Play </a:t>
                      </a:r>
                      <a:r>
                        <a:rPr lang="zh-TW" altLang="en-US" sz="1400" dirty="0"/>
                        <a:t>評分人數最多也最高分</a:t>
                      </a:r>
                    </a:p>
                  </a:txBody>
                  <a:tcPr/>
                </a:tc>
                <a:tc rowSpan="2">
                  <a:txBody>
                    <a:bodyPr/>
                    <a:lstStyle/>
                    <a:p>
                      <a:pPr marL="285750" indent="-285750">
                        <a:buFontTx/>
                        <a:buChar char="-"/>
                      </a:pPr>
                      <a:r>
                        <a:rPr lang="zh-TW" altLang="en-US" sz="1400" dirty="0"/>
                        <a:t>選股條件多元</a:t>
                      </a:r>
                      <a:endParaRPr lang="en-US" altLang="zh-TW" sz="1400" dirty="0"/>
                    </a:p>
                    <a:p>
                      <a:pPr marL="285750" indent="-285750">
                        <a:buFontTx/>
                        <a:buChar char="-"/>
                      </a:pPr>
                      <a:r>
                        <a:rPr lang="en-US" altLang="zh-TW" sz="1400" dirty="0"/>
                        <a:t>K </a:t>
                      </a:r>
                      <a:r>
                        <a:rPr lang="zh-TW" altLang="en-US" sz="1400" dirty="0"/>
                        <a:t>線圖技術指標無法同時存在</a:t>
                      </a:r>
                      <a:endParaRPr lang="en-US" altLang="zh-TW" sz="1400" dirty="0"/>
                    </a:p>
                    <a:p>
                      <a:pPr marL="285750" indent="-285750">
                        <a:buFontTx/>
                        <a:buChar char="-"/>
                      </a:pPr>
                      <a:r>
                        <a:rPr lang="en-US" altLang="zh-TW" sz="1400" dirty="0"/>
                        <a:t>K </a:t>
                      </a:r>
                      <a:r>
                        <a:rPr lang="zh-TW" altLang="en-US" sz="1400" dirty="0"/>
                        <a:t>線圖無法放大</a:t>
                      </a:r>
                    </a:p>
                  </a:txBody>
                  <a:tcPr/>
                </a:tc>
                <a:tc rowSpan="2">
                  <a:txBody>
                    <a:bodyPr/>
                    <a:lstStyle/>
                    <a:p>
                      <a:pPr marL="285750" indent="-285750">
                        <a:buFontTx/>
                        <a:buChar char="-"/>
                      </a:pPr>
                      <a:r>
                        <a:rPr lang="zh-TW" altLang="en-US" sz="1400" u="sng" dirty="0"/>
                        <a:t>操作簡單</a:t>
                      </a:r>
                      <a:endParaRPr lang="en-US" altLang="zh-TW" sz="1400" u="sng" dirty="0"/>
                    </a:p>
                    <a:p>
                      <a:pPr marL="285750" indent="-285750">
                        <a:buFontTx/>
                        <a:buChar char="-"/>
                      </a:pPr>
                      <a:r>
                        <a:rPr lang="zh-TW" altLang="en-US" sz="1400" u="sng" dirty="0"/>
                        <a:t>畫面美觀</a:t>
                      </a:r>
                      <a:endParaRPr lang="en-US" altLang="zh-TW" sz="1400" u="sng" dirty="0"/>
                    </a:p>
                    <a:p>
                      <a:pPr marL="285750" indent="-285750">
                        <a:buFontTx/>
                        <a:buChar char="-"/>
                      </a:pPr>
                      <a:r>
                        <a:rPr lang="zh-TW" altLang="en-US" sz="1400" dirty="0"/>
                        <a:t>手機頁面以滑動代替點擊</a:t>
                      </a:r>
                      <a:endParaRPr lang="en-US" altLang="zh-TW" sz="1400" dirty="0"/>
                    </a:p>
                    <a:p>
                      <a:pPr marL="0" indent="0">
                        <a:buFontTx/>
                        <a:buNone/>
                      </a:pPr>
                      <a:endParaRPr lang="zh-TW" altLang="en-US" sz="1400" dirty="0"/>
                    </a:p>
                  </a:txBody>
                  <a:tcPr/>
                </a:tc>
                <a:extLst>
                  <a:ext uri="{0D108BD9-81ED-4DB2-BD59-A6C34878D82A}">
                    <a16:rowId xmlns:a16="http://schemas.microsoft.com/office/drawing/2014/main" val="851113973"/>
                  </a:ext>
                </a:extLst>
              </a:tr>
              <a:tr h="605202">
                <a:tc vMerge="1">
                  <a:txBody>
                    <a:bodyPr/>
                    <a:lstStyle/>
                    <a:p>
                      <a:endParaRPr lang="zh-TW" altLang="en-US" dirty="0"/>
                    </a:p>
                  </a:txBody>
                  <a:tcPr/>
                </a:tc>
                <a:tc>
                  <a:txBody>
                    <a:bodyPr/>
                    <a:lstStyle/>
                    <a:p>
                      <a:pPr algn="ctr"/>
                      <a:r>
                        <a:rPr lang="en-US" altLang="zh-TW" sz="1400" dirty="0"/>
                        <a:t>Google Play</a:t>
                      </a:r>
                      <a:endParaRPr lang="zh-TW" altLang="en-US" sz="1400" dirty="0"/>
                    </a:p>
                  </a:txBody>
                  <a:tcPr/>
                </a:tc>
                <a:tc>
                  <a:txBody>
                    <a:bodyPr/>
                    <a:lstStyle/>
                    <a:p>
                      <a:pPr algn="ctr"/>
                      <a:r>
                        <a:rPr lang="en-US" altLang="zh-TW" sz="1400" dirty="0"/>
                        <a:t>4.6</a:t>
                      </a:r>
                      <a:endParaRPr lang="zh-TW" altLang="en-US" sz="1400" dirty="0"/>
                    </a:p>
                  </a:txBody>
                  <a:tcPr/>
                </a:tc>
                <a:tc>
                  <a:txBody>
                    <a:bodyPr/>
                    <a:lstStyle/>
                    <a:p>
                      <a:pPr algn="ctr"/>
                      <a:r>
                        <a:rPr lang="en-US" altLang="zh-TW" sz="1400" dirty="0"/>
                        <a:t>1,552</a:t>
                      </a:r>
                      <a:endParaRPr lang="zh-TW" altLang="en-US" sz="1400" dirty="0"/>
                    </a:p>
                  </a:txBody>
                  <a:tcPr/>
                </a:tc>
                <a:tc vMerge="1">
                  <a:txBody>
                    <a:bodyPr/>
                    <a:lstStyle/>
                    <a:p>
                      <a:endParaRPr lang="zh-TW" altLang="en-US" dirty="0"/>
                    </a:p>
                  </a:txBody>
                  <a:tcPr/>
                </a:tc>
                <a:tc vMerge="1">
                  <a:txBody>
                    <a:bodyPr/>
                    <a:lstStyle/>
                    <a:p>
                      <a:endParaRPr lang="zh-TW" altLang="en-US" dirty="0"/>
                    </a:p>
                  </a:txBody>
                  <a:tcPr/>
                </a:tc>
                <a:tc vMerge="1">
                  <a:txBody>
                    <a:bodyPr/>
                    <a:lstStyle/>
                    <a:p>
                      <a:endParaRPr lang="zh-TW" altLang="en-US" dirty="0"/>
                    </a:p>
                  </a:txBody>
                  <a:tcPr/>
                </a:tc>
                <a:extLst>
                  <a:ext uri="{0D108BD9-81ED-4DB2-BD59-A6C34878D82A}">
                    <a16:rowId xmlns:a16="http://schemas.microsoft.com/office/drawing/2014/main" val="3605841355"/>
                  </a:ext>
                </a:extLst>
              </a:tr>
              <a:tr h="818593">
                <a:tc rowSpan="2">
                  <a:txBody>
                    <a:bodyPr/>
                    <a:lstStyle/>
                    <a:p>
                      <a:pPr algn="ctr"/>
                      <a:endParaRPr lang="en-US" altLang="zh-TW" sz="1400" dirty="0"/>
                    </a:p>
                    <a:p>
                      <a:pPr algn="ctr"/>
                      <a:endParaRPr lang="en-US" altLang="zh-TW" sz="1400" dirty="0"/>
                    </a:p>
                    <a:p>
                      <a:pPr algn="ctr"/>
                      <a:endParaRPr lang="en-US" altLang="zh-TW" sz="1400" dirty="0"/>
                    </a:p>
                    <a:p>
                      <a:pPr algn="ctr"/>
                      <a:r>
                        <a:rPr lang="zh-TW" altLang="en-US" sz="1400" dirty="0"/>
                        <a:t>中信卡優惠</a:t>
                      </a:r>
                    </a:p>
                  </a:txBody>
                  <a:tcPr/>
                </a:tc>
                <a:tc>
                  <a:txBody>
                    <a:bodyPr/>
                    <a:lstStyle/>
                    <a:p>
                      <a:pPr algn="ctr"/>
                      <a:r>
                        <a:rPr lang="en-US" altLang="zh-TW" sz="1400" dirty="0"/>
                        <a:t>APP Store </a:t>
                      </a:r>
                      <a:endParaRPr lang="zh-TW" altLang="en-US" sz="1400" dirty="0"/>
                    </a:p>
                  </a:txBody>
                  <a:tcPr/>
                </a:tc>
                <a:tc>
                  <a:txBody>
                    <a:bodyPr/>
                    <a:lstStyle/>
                    <a:p>
                      <a:pPr algn="ctr"/>
                      <a:r>
                        <a:rPr lang="en-US" altLang="zh-TW" sz="1400" dirty="0"/>
                        <a:t>1.9</a:t>
                      </a:r>
                      <a:endParaRPr lang="zh-TW" altLang="en-US" sz="1400" dirty="0"/>
                    </a:p>
                  </a:txBody>
                  <a:tcPr/>
                </a:tc>
                <a:tc>
                  <a:txBody>
                    <a:bodyPr/>
                    <a:lstStyle/>
                    <a:p>
                      <a:pPr algn="ctr"/>
                      <a:r>
                        <a:rPr lang="en-US" altLang="zh-TW" sz="1400" dirty="0"/>
                        <a:t>474</a:t>
                      </a:r>
                      <a:endParaRPr lang="zh-TW" altLang="en-US" sz="1400" dirty="0"/>
                    </a:p>
                  </a:txBody>
                  <a:tcPr/>
                </a:tc>
                <a:tc rowSpan="2">
                  <a:txBody>
                    <a:bodyPr/>
                    <a:lstStyle/>
                    <a:p>
                      <a:endParaRPr lang="en-US" altLang="zh-TW" sz="1400" dirty="0"/>
                    </a:p>
                    <a:p>
                      <a:r>
                        <a:rPr lang="zh-TW" altLang="en-US" sz="1400" dirty="0"/>
                        <a:t>該種類銀行在</a:t>
                      </a:r>
                      <a:r>
                        <a:rPr lang="en-US" altLang="zh-TW" sz="1400" dirty="0"/>
                        <a:t>Google</a:t>
                      </a:r>
                      <a:r>
                        <a:rPr lang="en-US" altLang="zh-TW" sz="1400" baseline="0" dirty="0"/>
                        <a:t> Play </a:t>
                      </a:r>
                      <a:r>
                        <a:rPr lang="zh-TW" altLang="en-US" sz="1400" dirty="0"/>
                        <a:t>評分人數最多</a:t>
                      </a:r>
                    </a:p>
                  </a:txBody>
                  <a:tcPr/>
                </a:tc>
                <a:tc rowSpan="2">
                  <a:txBody>
                    <a:bodyPr/>
                    <a:lstStyle/>
                    <a:p>
                      <a:pPr marL="285750" indent="-285750">
                        <a:buFontTx/>
                        <a:buChar char="-"/>
                      </a:pPr>
                      <a:r>
                        <a:rPr lang="zh-TW" altLang="en-US" sz="1400" dirty="0"/>
                        <a:t>紅利點數兌換方便</a:t>
                      </a:r>
                      <a:endParaRPr lang="en-US" altLang="zh-TW" sz="1400" dirty="0"/>
                    </a:p>
                    <a:p>
                      <a:pPr marL="285750" indent="-285750">
                        <a:buFontTx/>
                        <a:buChar char="-"/>
                      </a:pPr>
                      <a:r>
                        <a:rPr lang="zh-TW" altLang="en-US" sz="1400" dirty="0"/>
                        <a:t>交易紀錄通知不全面</a:t>
                      </a:r>
                      <a:r>
                        <a:rPr lang="en-US" altLang="zh-TW" sz="1400" dirty="0"/>
                        <a:t>(</a:t>
                      </a:r>
                      <a:r>
                        <a:rPr lang="zh-TW" altLang="en-US" sz="1400" dirty="0"/>
                        <a:t> </a:t>
                      </a:r>
                      <a:r>
                        <a:rPr lang="en-US" altLang="zh-TW" sz="1400" dirty="0"/>
                        <a:t>Line</a:t>
                      </a:r>
                      <a:r>
                        <a:rPr lang="zh-TW" altLang="en-US" sz="1400" dirty="0"/>
                        <a:t> 沒有通知</a:t>
                      </a:r>
                      <a:r>
                        <a:rPr lang="en-US" altLang="zh-TW" sz="1400" dirty="0"/>
                        <a:t>)</a:t>
                      </a:r>
                    </a:p>
                    <a:p>
                      <a:pPr marL="285750" indent="-285750">
                        <a:buFontTx/>
                        <a:buChar char="-"/>
                      </a:pPr>
                      <a:r>
                        <a:rPr lang="zh-TW" altLang="en-US" sz="1400" dirty="0"/>
                        <a:t>希望延續舊版記帳</a:t>
                      </a:r>
                      <a:endParaRPr lang="en-US" altLang="zh-TW" sz="1400" dirty="0"/>
                    </a:p>
                    <a:p>
                      <a:pPr marL="285750" indent="-285750">
                        <a:buFontTx/>
                        <a:buChar char="-"/>
                      </a:pPr>
                      <a:r>
                        <a:rPr lang="zh-TW" altLang="en-US" sz="1400" dirty="0"/>
                        <a:t>希望增加圖形和指紋登入</a:t>
                      </a:r>
                    </a:p>
                  </a:txBody>
                  <a:tcPr/>
                </a:tc>
                <a:tc>
                  <a:txBody>
                    <a:bodyPr/>
                    <a:lstStyle/>
                    <a:p>
                      <a:pPr marL="285750" indent="-285750">
                        <a:buFontTx/>
                        <a:buChar char="-"/>
                      </a:pPr>
                      <a:r>
                        <a:rPr lang="zh-TW" altLang="en-US" sz="1400" u="sng" baseline="0" dirty="0"/>
                        <a:t>介面方便容易懂</a:t>
                      </a:r>
                      <a:endParaRPr lang="en-US" altLang="zh-TW" sz="1400" u="sng" baseline="0" dirty="0"/>
                    </a:p>
                    <a:p>
                      <a:pPr marL="285750" indent="-285750">
                        <a:buFontTx/>
                        <a:buChar char="-"/>
                      </a:pPr>
                      <a:endParaRPr lang="zh-TW" altLang="en-US" sz="1400" dirty="0"/>
                    </a:p>
                  </a:txBody>
                  <a:tcPr/>
                </a:tc>
                <a:extLst>
                  <a:ext uri="{0D108BD9-81ED-4DB2-BD59-A6C34878D82A}">
                    <a16:rowId xmlns:a16="http://schemas.microsoft.com/office/drawing/2014/main" val="3218517199"/>
                  </a:ext>
                </a:extLst>
              </a:tr>
              <a:tr h="753533">
                <a:tc vMerge="1">
                  <a:txBody>
                    <a:bodyPr/>
                    <a:lstStyle/>
                    <a:p>
                      <a:endParaRPr lang="zh-TW" altLang="en-US" dirty="0"/>
                    </a:p>
                  </a:txBody>
                  <a:tcPr/>
                </a:tc>
                <a:tc>
                  <a:txBody>
                    <a:bodyPr/>
                    <a:lstStyle/>
                    <a:p>
                      <a:pPr algn="ctr"/>
                      <a:r>
                        <a:rPr lang="en-US" altLang="zh-TW" sz="1400" dirty="0"/>
                        <a:t>Google Play</a:t>
                      </a:r>
                      <a:endParaRPr lang="zh-TW" altLang="en-US" sz="1400" dirty="0"/>
                    </a:p>
                  </a:txBody>
                  <a:tcPr/>
                </a:tc>
                <a:tc>
                  <a:txBody>
                    <a:bodyPr/>
                    <a:lstStyle/>
                    <a:p>
                      <a:pPr algn="ctr"/>
                      <a:r>
                        <a:rPr lang="en-US" altLang="zh-TW" sz="1400" dirty="0"/>
                        <a:t>3.4</a:t>
                      </a:r>
                      <a:endParaRPr lang="zh-TW" altLang="en-US" sz="1400" dirty="0"/>
                    </a:p>
                  </a:txBody>
                  <a:tcPr/>
                </a:tc>
                <a:tc>
                  <a:txBody>
                    <a:bodyPr/>
                    <a:lstStyle/>
                    <a:p>
                      <a:pPr algn="ctr"/>
                      <a:r>
                        <a:rPr lang="en-US" altLang="zh-TW" sz="1400" dirty="0"/>
                        <a:t>2,786</a:t>
                      </a:r>
                      <a:endParaRPr lang="zh-TW" altLang="en-US" sz="1400" dirty="0"/>
                    </a:p>
                  </a:txBody>
                  <a:tcPr/>
                </a:tc>
                <a:tc vMerge="1">
                  <a:txBody>
                    <a:bodyPr/>
                    <a:lstStyle/>
                    <a:p>
                      <a:endParaRPr lang="zh-TW" altLang="en-US" dirty="0"/>
                    </a:p>
                  </a:txBody>
                  <a:tcPr/>
                </a:tc>
                <a:tc vMerge="1">
                  <a:txBody>
                    <a:bodyPr/>
                    <a:lstStyle/>
                    <a:p>
                      <a:endParaRPr lang="zh-TW" altLang="en-US" dirty="0"/>
                    </a:p>
                  </a:txBody>
                  <a:tcPr/>
                </a:tc>
                <a:tc>
                  <a:txBody>
                    <a:bodyPr/>
                    <a:lstStyle/>
                    <a:p>
                      <a:pPr marL="285750" indent="-285750">
                        <a:buFontTx/>
                        <a:buChar char="-"/>
                      </a:pPr>
                      <a:r>
                        <a:rPr lang="zh-TW" altLang="en-US" sz="1400" dirty="0"/>
                        <a:t>網路連線速度慢</a:t>
                      </a:r>
                      <a:endParaRPr lang="en-US" altLang="zh-TW" sz="1400" dirty="0"/>
                    </a:p>
                    <a:p>
                      <a:pPr marL="285750" indent="-285750">
                        <a:buFontTx/>
                        <a:buChar char="-"/>
                      </a:pPr>
                      <a:r>
                        <a:rPr lang="zh-TW" altLang="en-US" sz="1400" dirty="0"/>
                        <a:t>出現閃退問題</a:t>
                      </a:r>
                      <a:endParaRPr lang="en-US" altLang="zh-TW" sz="1400" dirty="0"/>
                    </a:p>
                    <a:p>
                      <a:pPr marL="285750" indent="-285750">
                        <a:buFontTx/>
                        <a:buChar char="-"/>
                      </a:pPr>
                      <a:r>
                        <a:rPr lang="zh-TW" altLang="en-US" sz="1400" dirty="0"/>
                        <a:t>希望支援平板版本</a:t>
                      </a:r>
                    </a:p>
                  </a:txBody>
                  <a:tcPr/>
                </a:tc>
                <a:extLst>
                  <a:ext uri="{0D108BD9-81ED-4DB2-BD59-A6C34878D82A}">
                    <a16:rowId xmlns:a16="http://schemas.microsoft.com/office/drawing/2014/main" val="2513605668"/>
                  </a:ext>
                </a:extLst>
              </a:tr>
              <a:tr h="818593">
                <a:tc rowSpan="2">
                  <a:txBody>
                    <a:bodyPr/>
                    <a:lstStyle/>
                    <a:p>
                      <a:pPr algn="ctr"/>
                      <a:endParaRPr lang="en-US" altLang="zh-TW" sz="1400" dirty="0"/>
                    </a:p>
                    <a:p>
                      <a:pPr algn="ctr"/>
                      <a:endParaRPr lang="en-US" altLang="zh-TW" sz="1400" dirty="0"/>
                    </a:p>
                    <a:p>
                      <a:pPr algn="ctr"/>
                      <a:r>
                        <a:rPr lang="zh-TW" altLang="en-US" sz="1400" dirty="0"/>
                        <a:t>國泰優惠</a:t>
                      </a:r>
                      <a:endParaRPr lang="en-US" altLang="zh-TW" sz="1400" dirty="0"/>
                    </a:p>
                    <a:p>
                      <a:pPr algn="ctr"/>
                      <a:r>
                        <a:rPr lang="en-US" altLang="zh-TW" sz="1400" dirty="0"/>
                        <a:t>My</a:t>
                      </a:r>
                      <a:r>
                        <a:rPr lang="en-US" altLang="zh-TW" sz="1400" baseline="0" dirty="0"/>
                        <a:t> Rewards </a:t>
                      </a:r>
                      <a:endParaRPr lang="zh-TW" altLang="en-US" sz="1400" dirty="0"/>
                    </a:p>
                  </a:txBody>
                  <a:tcPr/>
                </a:tc>
                <a:tc>
                  <a:txBody>
                    <a:bodyPr/>
                    <a:lstStyle/>
                    <a:p>
                      <a:pPr algn="ctr"/>
                      <a:r>
                        <a:rPr lang="en-US" altLang="zh-TW" sz="1400" dirty="0"/>
                        <a:t>APP Store </a:t>
                      </a:r>
                      <a:endParaRPr lang="zh-TW" altLang="en-US" sz="1400" dirty="0"/>
                    </a:p>
                  </a:txBody>
                  <a:tcPr/>
                </a:tc>
                <a:tc>
                  <a:txBody>
                    <a:bodyPr/>
                    <a:lstStyle/>
                    <a:p>
                      <a:pPr algn="ctr"/>
                      <a:r>
                        <a:rPr lang="en-US" altLang="zh-TW" sz="1400" dirty="0"/>
                        <a:t>3.6</a:t>
                      </a:r>
                      <a:endParaRPr lang="zh-TW" altLang="en-US" sz="1400" dirty="0"/>
                    </a:p>
                  </a:txBody>
                  <a:tcPr/>
                </a:tc>
                <a:tc>
                  <a:txBody>
                    <a:bodyPr/>
                    <a:lstStyle/>
                    <a:p>
                      <a:pPr algn="ctr"/>
                      <a:r>
                        <a:rPr lang="en-US" altLang="zh-TW" sz="1400" dirty="0"/>
                        <a:t>910</a:t>
                      </a:r>
                      <a:endParaRPr lang="zh-TW" altLang="en-US" sz="1400" dirty="0"/>
                    </a:p>
                  </a:txBody>
                  <a:tcPr/>
                </a:tc>
                <a:tc rowSpan="2">
                  <a:txBody>
                    <a:bodyPr/>
                    <a:lstStyle/>
                    <a:p>
                      <a:endParaRPr lang="en-US" altLang="zh-TW" sz="1400" dirty="0"/>
                    </a:p>
                    <a:p>
                      <a:r>
                        <a:rPr lang="zh-TW" altLang="en-US" sz="1400" dirty="0"/>
                        <a:t>該種類銀行在</a:t>
                      </a:r>
                      <a:r>
                        <a:rPr lang="en-US" altLang="zh-TW" sz="1400" dirty="0"/>
                        <a:t>Google</a:t>
                      </a:r>
                      <a:r>
                        <a:rPr lang="en-US" altLang="zh-TW" sz="1400" baseline="0" dirty="0"/>
                        <a:t> Play </a:t>
                      </a:r>
                      <a:r>
                        <a:rPr lang="zh-TW" altLang="en-US" sz="1400" dirty="0"/>
                        <a:t>評分人數最多</a:t>
                      </a:r>
                    </a:p>
                    <a:p>
                      <a:endParaRPr lang="zh-TW" altLang="en-US" sz="1400" dirty="0"/>
                    </a:p>
                  </a:txBody>
                  <a:tcPr/>
                </a:tc>
                <a:tc rowSpan="2">
                  <a:txBody>
                    <a:bodyPr/>
                    <a:lstStyle/>
                    <a:p>
                      <a:pPr marL="285750" indent="-285750">
                        <a:buFontTx/>
                        <a:buChar char="-"/>
                      </a:pPr>
                      <a:r>
                        <a:rPr lang="zh-TW" altLang="en-US" sz="1400" dirty="0"/>
                        <a:t>紅利點數兌換容易</a:t>
                      </a:r>
                      <a:endParaRPr lang="en-US" altLang="zh-TW" sz="1400" dirty="0"/>
                    </a:p>
                    <a:p>
                      <a:pPr marL="285750" indent="-285750">
                        <a:buFontTx/>
                        <a:buChar char="-"/>
                      </a:pPr>
                      <a:r>
                        <a:rPr lang="zh-TW" altLang="en-US" sz="1400" dirty="0"/>
                        <a:t>線上摸彩活動</a:t>
                      </a:r>
                      <a:endParaRPr lang="en-US" altLang="zh-TW" sz="1400" dirty="0"/>
                    </a:p>
                    <a:p>
                      <a:pPr marL="285750" indent="-285750">
                        <a:buFontTx/>
                        <a:buChar char="-"/>
                      </a:pPr>
                      <a:r>
                        <a:rPr lang="zh-TW" altLang="en-US" sz="1400" dirty="0"/>
                        <a:t>交易紀錄無</a:t>
                      </a:r>
                      <a:r>
                        <a:rPr lang="en-US" altLang="zh-TW" sz="1400" dirty="0"/>
                        <a:t>Line </a:t>
                      </a:r>
                      <a:r>
                        <a:rPr lang="zh-TW" altLang="en-US" sz="1400" dirty="0"/>
                        <a:t>通知</a:t>
                      </a:r>
                      <a:endParaRPr lang="en-US" altLang="zh-TW" sz="1400" dirty="0"/>
                    </a:p>
                    <a:p>
                      <a:pPr marL="285750" indent="-285750">
                        <a:buFontTx/>
                        <a:buChar char="-"/>
                      </a:pPr>
                      <a:r>
                        <a:rPr lang="zh-TW" altLang="en-US" sz="1400" dirty="0"/>
                        <a:t>希望整合信用卡繳款功能</a:t>
                      </a:r>
                    </a:p>
                  </a:txBody>
                  <a:tcPr/>
                </a:tc>
                <a:tc rowSpan="2">
                  <a:txBody>
                    <a:bodyPr/>
                    <a:lstStyle/>
                    <a:p>
                      <a:pPr marL="285750" indent="-285750">
                        <a:buFontTx/>
                        <a:buChar char="-"/>
                      </a:pPr>
                      <a:r>
                        <a:rPr lang="zh-TW" altLang="en-US" sz="1400" dirty="0"/>
                        <a:t>版面易懂</a:t>
                      </a:r>
                      <a:endParaRPr lang="en-US" altLang="zh-TW" sz="1400" dirty="0"/>
                    </a:p>
                    <a:p>
                      <a:pPr marL="285750" indent="-285750">
                        <a:buFontTx/>
                        <a:buChar char="-"/>
                      </a:pPr>
                      <a:r>
                        <a:rPr lang="zh-TW" altLang="en-US" sz="1400" dirty="0"/>
                        <a:t>操作簡單</a:t>
                      </a:r>
                      <a:endParaRPr lang="en-US" altLang="zh-TW" sz="1400" dirty="0"/>
                    </a:p>
                    <a:p>
                      <a:pPr marL="285750" indent="-285750">
                        <a:buFontTx/>
                        <a:buChar char="-"/>
                      </a:pPr>
                      <a:r>
                        <a:rPr lang="zh-TW" altLang="en-US" sz="1400" dirty="0"/>
                        <a:t>閃退問題</a:t>
                      </a:r>
                      <a:endParaRPr lang="en-US" altLang="zh-TW" sz="1400" dirty="0"/>
                    </a:p>
                    <a:p>
                      <a:pPr marL="285750" indent="-285750">
                        <a:buFontTx/>
                        <a:buChar char="-"/>
                      </a:pPr>
                      <a:r>
                        <a:rPr lang="zh-TW" altLang="en-US" sz="1400" dirty="0"/>
                        <a:t>速度慢</a:t>
                      </a:r>
                    </a:p>
                  </a:txBody>
                  <a:tcPr/>
                </a:tc>
                <a:extLst>
                  <a:ext uri="{0D108BD9-81ED-4DB2-BD59-A6C34878D82A}">
                    <a16:rowId xmlns:a16="http://schemas.microsoft.com/office/drawing/2014/main" val="4272995457"/>
                  </a:ext>
                </a:extLst>
              </a:tr>
              <a:tr h="818593">
                <a:tc vMerge="1">
                  <a:txBody>
                    <a:bodyPr/>
                    <a:lstStyle/>
                    <a:p>
                      <a:pPr algn="ctr"/>
                      <a:endParaRPr lang="zh-TW" altLang="en-US" sz="1400" dirty="0"/>
                    </a:p>
                  </a:txBody>
                  <a:tcPr/>
                </a:tc>
                <a:tc>
                  <a:txBody>
                    <a:bodyPr/>
                    <a:lstStyle/>
                    <a:p>
                      <a:pPr algn="ctr"/>
                      <a:r>
                        <a:rPr lang="en-US" altLang="zh-TW" sz="1400" dirty="0"/>
                        <a:t>Google Play</a:t>
                      </a:r>
                      <a:endParaRPr lang="zh-TW" altLang="en-US" sz="1400" dirty="0"/>
                    </a:p>
                  </a:txBody>
                  <a:tcPr/>
                </a:tc>
                <a:tc>
                  <a:txBody>
                    <a:bodyPr/>
                    <a:lstStyle/>
                    <a:p>
                      <a:pPr algn="ctr"/>
                      <a:r>
                        <a:rPr lang="en-US" altLang="zh-TW" sz="1400" dirty="0"/>
                        <a:t>3.8</a:t>
                      </a:r>
                      <a:endParaRPr lang="zh-TW" altLang="en-US" sz="1400" dirty="0"/>
                    </a:p>
                  </a:txBody>
                  <a:tcPr/>
                </a:tc>
                <a:tc>
                  <a:txBody>
                    <a:bodyPr/>
                    <a:lstStyle/>
                    <a:p>
                      <a:pPr algn="ctr"/>
                      <a:r>
                        <a:rPr lang="en-US" altLang="zh-TW" sz="1400" dirty="0"/>
                        <a:t>4,253</a:t>
                      </a:r>
                      <a:endParaRPr lang="zh-TW" altLang="en-US" sz="1400" dirty="0"/>
                    </a:p>
                  </a:txBody>
                  <a:tcPr/>
                </a:tc>
                <a:tc vMerge="1">
                  <a:txBody>
                    <a:bodyPr/>
                    <a:lstStyle/>
                    <a:p>
                      <a:endParaRPr lang="zh-TW" altLang="en-US" sz="1400" dirty="0"/>
                    </a:p>
                  </a:txBody>
                  <a:tcPr/>
                </a:tc>
                <a:tc vMerge="1">
                  <a:txBody>
                    <a:bodyPr/>
                    <a:lstStyle/>
                    <a:p>
                      <a:pPr marL="285750" indent="-285750">
                        <a:buFontTx/>
                        <a:buChar char="-"/>
                      </a:pPr>
                      <a:endParaRPr lang="zh-TW" altLang="en-US" sz="1400" dirty="0"/>
                    </a:p>
                  </a:txBody>
                  <a:tcPr/>
                </a:tc>
                <a:tc vMerge="1">
                  <a:txBody>
                    <a:bodyPr/>
                    <a:lstStyle/>
                    <a:p>
                      <a:pPr marL="285750" indent="-285750">
                        <a:buFontTx/>
                        <a:buChar char="-"/>
                      </a:pPr>
                      <a:endParaRPr lang="zh-TW" altLang="en-US" sz="1400" dirty="0"/>
                    </a:p>
                  </a:txBody>
                  <a:tcPr/>
                </a:tc>
                <a:extLst>
                  <a:ext uri="{0D108BD9-81ED-4DB2-BD59-A6C34878D82A}">
                    <a16:rowId xmlns:a16="http://schemas.microsoft.com/office/drawing/2014/main" val="3213677966"/>
                  </a:ext>
                </a:extLst>
              </a:tr>
            </a:tbl>
          </a:graphicData>
        </a:graphic>
      </p:graphicFrame>
    </p:spTree>
    <p:extLst>
      <p:ext uri="{BB962C8B-B14F-4D97-AF65-F5344CB8AC3E}">
        <p14:creationId xmlns:p14="http://schemas.microsoft.com/office/powerpoint/2010/main" val="7582699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0"/>
          </p:nvPr>
        </p:nvSpPr>
        <p:spPr/>
        <p:txBody>
          <a:bodyPr/>
          <a:lstStyle/>
          <a:p>
            <a:pPr>
              <a:defRPr/>
            </a:pPr>
            <a:fld id="{D38D3AC9-26A6-4BA1-8190-0365DEE66884}" type="slidenum">
              <a:rPr lang="en-US" altLang="en-US" smtClean="0">
                <a:solidFill>
                  <a:srgbClr val="000000"/>
                </a:solidFill>
              </a:rPr>
              <a:pPr>
                <a:defRPr/>
              </a:pPr>
              <a:t>11</a:t>
            </a:fld>
            <a:endParaRPr lang="en-US" altLang="en-US">
              <a:solidFill>
                <a:srgbClr val="000000"/>
              </a:solidFill>
            </a:endParaRPr>
          </a:p>
        </p:txBody>
      </p:sp>
      <p:sp>
        <p:nvSpPr>
          <p:cNvPr id="6" name="文字方塊 5"/>
          <p:cNvSpPr txBox="1"/>
          <p:nvPr/>
        </p:nvSpPr>
        <p:spPr>
          <a:xfrm>
            <a:off x="7851386" y="3978441"/>
            <a:ext cx="4629372" cy="369332"/>
          </a:xfrm>
          <a:prstGeom prst="rect">
            <a:avLst/>
          </a:prstGeom>
          <a:noFill/>
        </p:spPr>
        <p:txBody>
          <a:bodyPr wrap="square" rtlCol="0">
            <a:spAutoFit/>
          </a:bodyPr>
          <a:lstStyle/>
          <a:p>
            <a:r>
              <a:rPr lang="zh-TW" altLang="en-US" dirty="0">
                <a:latin typeface="Calibri" pitchFamily="34" charset="0"/>
              </a:rPr>
              <a:t>放圖片</a:t>
            </a:r>
          </a:p>
        </p:txBody>
      </p:sp>
      <p:graphicFrame>
        <p:nvGraphicFramePr>
          <p:cNvPr id="7" name="表格 6"/>
          <p:cNvGraphicFramePr>
            <a:graphicFrameLocks noGrp="1"/>
          </p:cNvGraphicFramePr>
          <p:nvPr>
            <p:extLst>
              <p:ext uri="{D42A27DB-BD31-4B8C-83A1-F6EECF244321}">
                <p14:modId xmlns:p14="http://schemas.microsoft.com/office/powerpoint/2010/main" val="2767958024"/>
              </p:ext>
            </p:extLst>
          </p:nvPr>
        </p:nvGraphicFramePr>
        <p:xfrm>
          <a:off x="481261" y="1216436"/>
          <a:ext cx="10764254" cy="3931920"/>
        </p:xfrm>
        <a:graphic>
          <a:graphicData uri="http://schemas.openxmlformats.org/drawingml/2006/table">
            <a:tbl>
              <a:tblPr firstRow="1" bandRow="1">
                <a:tableStyleId>{5C22544A-7EE6-4342-B048-85BDC9FD1C3A}</a:tableStyleId>
              </a:tblPr>
              <a:tblGrid>
                <a:gridCol w="1804927">
                  <a:extLst>
                    <a:ext uri="{9D8B030D-6E8A-4147-A177-3AD203B41FA5}">
                      <a16:colId xmlns:a16="http://schemas.microsoft.com/office/drawing/2014/main" val="3033971445"/>
                    </a:ext>
                  </a:extLst>
                </a:gridCol>
                <a:gridCol w="1238890">
                  <a:extLst>
                    <a:ext uri="{9D8B030D-6E8A-4147-A177-3AD203B41FA5}">
                      <a16:colId xmlns:a16="http://schemas.microsoft.com/office/drawing/2014/main" val="801955834"/>
                    </a:ext>
                  </a:extLst>
                </a:gridCol>
                <a:gridCol w="1470992">
                  <a:extLst>
                    <a:ext uri="{9D8B030D-6E8A-4147-A177-3AD203B41FA5}">
                      <a16:colId xmlns:a16="http://schemas.microsoft.com/office/drawing/2014/main" val="2711003553"/>
                    </a:ext>
                  </a:extLst>
                </a:gridCol>
                <a:gridCol w="1020417">
                  <a:extLst>
                    <a:ext uri="{9D8B030D-6E8A-4147-A177-3AD203B41FA5}">
                      <a16:colId xmlns:a16="http://schemas.microsoft.com/office/drawing/2014/main" val="4009533715"/>
                    </a:ext>
                  </a:extLst>
                </a:gridCol>
                <a:gridCol w="5229028">
                  <a:extLst>
                    <a:ext uri="{9D8B030D-6E8A-4147-A177-3AD203B41FA5}">
                      <a16:colId xmlns:a16="http://schemas.microsoft.com/office/drawing/2014/main" val="687987602"/>
                    </a:ext>
                  </a:extLst>
                </a:gridCol>
              </a:tblGrid>
              <a:tr h="354797">
                <a:tc>
                  <a:txBody>
                    <a:bodyPr/>
                    <a:lstStyle/>
                    <a:p>
                      <a:pPr algn="ctr"/>
                      <a:r>
                        <a:rPr lang="zh-TW" altLang="en-US" dirty="0"/>
                        <a:t>應用程式 </a:t>
                      </a:r>
                    </a:p>
                  </a:txBody>
                  <a:tcPr/>
                </a:tc>
                <a:tc>
                  <a:txBody>
                    <a:bodyPr/>
                    <a:lstStyle/>
                    <a:p>
                      <a:pPr algn="ctr"/>
                      <a:r>
                        <a:rPr lang="zh-TW" altLang="en-US" dirty="0"/>
                        <a:t>介紹</a:t>
                      </a:r>
                    </a:p>
                  </a:txBody>
                  <a:tcPr/>
                </a:tc>
                <a:tc>
                  <a:txBody>
                    <a:bodyPr/>
                    <a:lstStyle/>
                    <a:p>
                      <a:pPr algn="ctr"/>
                      <a:r>
                        <a:rPr lang="zh-TW" altLang="en-US" dirty="0"/>
                        <a:t>平台</a:t>
                      </a:r>
                    </a:p>
                  </a:txBody>
                  <a:tcPr/>
                </a:tc>
                <a:tc>
                  <a:txBody>
                    <a:bodyPr/>
                    <a:lstStyle/>
                    <a:p>
                      <a:pPr algn="ctr"/>
                      <a:r>
                        <a:rPr lang="zh-TW" altLang="en-US" dirty="0"/>
                        <a:t>評分</a:t>
                      </a:r>
                    </a:p>
                  </a:txBody>
                  <a:tcPr/>
                </a:tc>
                <a:tc>
                  <a:txBody>
                    <a:bodyPr/>
                    <a:lstStyle/>
                    <a:p>
                      <a:pPr algn="ctr"/>
                      <a:r>
                        <a:rPr lang="zh-TW" altLang="en-US" dirty="0"/>
                        <a:t>選擇原因</a:t>
                      </a:r>
                    </a:p>
                  </a:txBody>
                  <a:tcPr/>
                </a:tc>
                <a:extLst>
                  <a:ext uri="{0D108BD9-81ED-4DB2-BD59-A6C34878D82A}">
                    <a16:rowId xmlns:a16="http://schemas.microsoft.com/office/drawing/2014/main" val="1315785776"/>
                  </a:ext>
                </a:extLst>
              </a:tr>
              <a:tr h="370840">
                <a:tc>
                  <a:txBody>
                    <a:bodyPr/>
                    <a:lstStyle/>
                    <a:p>
                      <a:pPr algn="ctr"/>
                      <a:r>
                        <a:rPr lang="en-US" altLang="zh-TW" dirty="0"/>
                        <a:t>Joy </a:t>
                      </a:r>
                      <a:endParaRPr lang="zh-TW" altLang="en-US" dirty="0"/>
                    </a:p>
                  </a:txBody>
                  <a:tcPr/>
                </a:tc>
                <a:tc>
                  <a:txBody>
                    <a:bodyPr/>
                    <a:lstStyle/>
                    <a:p>
                      <a:r>
                        <a:rPr lang="zh-TW" altLang="en-US" dirty="0"/>
                        <a:t>記帳</a:t>
                      </a:r>
                      <a:r>
                        <a:rPr lang="en-US" altLang="zh-TW" dirty="0"/>
                        <a:t>APP</a:t>
                      </a:r>
                      <a:endParaRPr lang="zh-TW" altLang="en-US" dirty="0"/>
                    </a:p>
                  </a:txBody>
                  <a:tcPr/>
                </a:tc>
                <a:tc>
                  <a:txBody>
                    <a:bodyPr/>
                    <a:lstStyle/>
                    <a:p>
                      <a:r>
                        <a:rPr lang="en-US" altLang="zh-TW" dirty="0"/>
                        <a:t>APP</a:t>
                      </a:r>
                      <a:r>
                        <a:rPr lang="en-US" altLang="zh-TW" baseline="0" dirty="0"/>
                        <a:t> Store</a:t>
                      </a:r>
                      <a:endParaRPr lang="zh-TW" altLang="en-US" dirty="0"/>
                    </a:p>
                  </a:txBody>
                  <a:tcPr/>
                </a:tc>
                <a:tc>
                  <a:txBody>
                    <a:bodyPr/>
                    <a:lstStyle/>
                    <a:p>
                      <a:pPr algn="ctr"/>
                      <a:r>
                        <a:rPr lang="en-US" altLang="zh-TW" dirty="0"/>
                        <a:t>3.7</a:t>
                      </a:r>
                      <a:endParaRPr lang="zh-TW" altLang="en-US" dirty="0"/>
                    </a:p>
                  </a:txBody>
                  <a:tcPr/>
                </a:tc>
                <a:tc>
                  <a:txBody>
                    <a:bodyPr/>
                    <a:lstStyle/>
                    <a:p>
                      <a:pPr marL="285750" indent="-285750">
                        <a:buFontTx/>
                        <a:buChar char="-"/>
                      </a:pPr>
                      <a:r>
                        <a:rPr lang="zh-TW" altLang="en-US" baseline="0" dirty="0"/>
                        <a:t>財務相關類</a:t>
                      </a:r>
                      <a:endParaRPr lang="en-US" altLang="zh-TW" baseline="0" dirty="0"/>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zh-TW" altLang="en-US" dirty="0"/>
                        <a:t>介面清楚 ，操作簡單</a:t>
                      </a:r>
                      <a:endParaRPr lang="en-US" altLang="zh-TW" baseline="0" dirty="0"/>
                    </a:p>
                    <a:p>
                      <a:pPr marL="285750" indent="-285750">
                        <a:buFontTx/>
                        <a:buChar char="-"/>
                      </a:pPr>
                      <a:r>
                        <a:rPr lang="zh-TW" altLang="en-US" baseline="0" dirty="0">
                          <a:solidFill>
                            <a:srgbClr val="C00000"/>
                          </a:solidFill>
                        </a:rPr>
                        <a:t>使用機器人</a:t>
                      </a:r>
                      <a:r>
                        <a:rPr lang="en-US" altLang="zh-TW" baseline="0" dirty="0">
                          <a:solidFill>
                            <a:srgbClr val="C00000"/>
                          </a:solidFill>
                        </a:rPr>
                        <a:t>Money Coach </a:t>
                      </a:r>
                      <a:r>
                        <a:rPr lang="zh-TW" altLang="en-US" baseline="0" dirty="0">
                          <a:solidFill>
                            <a:srgbClr val="C00000"/>
                          </a:solidFill>
                        </a:rPr>
                        <a:t>與使用者對話回答顧客潛在問題</a:t>
                      </a:r>
                      <a:endParaRPr lang="zh-TW" altLang="en-US" dirty="0">
                        <a:solidFill>
                          <a:srgbClr val="C00000"/>
                        </a:solidFill>
                      </a:endParaRPr>
                    </a:p>
                  </a:txBody>
                  <a:tcPr/>
                </a:tc>
                <a:extLst>
                  <a:ext uri="{0D108BD9-81ED-4DB2-BD59-A6C34878D82A}">
                    <a16:rowId xmlns:a16="http://schemas.microsoft.com/office/drawing/2014/main" val="3040034920"/>
                  </a:ext>
                </a:extLst>
              </a:tr>
              <a:tr h="370840">
                <a:tc>
                  <a:txBody>
                    <a:bodyPr/>
                    <a:lstStyle/>
                    <a:p>
                      <a:pPr algn="ctr"/>
                      <a:r>
                        <a:rPr lang="en-US" altLang="zh-TW" dirty="0"/>
                        <a:t>Hello Alfred </a:t>
                      </a:r>
                      <a:endParaRPr lang="zh-TW" altLang="en-US" dirty="0"/>
                    </a:p>
                  </a:txBody>
                  <a:tcPr/>
                </a:tc>
                <a:tc>
                  <a:txBody>
                    <a:bodyPr/>
                    <a:lstStyle/>
                    <a:p>
                      <a:r>
                        <a:rPr lang="zh-TW" altLang="en-US" dirty="0"/>
                        <a:t>美國家事管理平台</a:t>
                      </a:r>
                      <a:endParaRPr lang="en-US" altLang="zh-TW" dirty="0"/>
                    </a:p>
                  </a:txBody>
                  <a:tcPr/>
                </a:tc>
                <a:tc>
                  <a:txBody>
                    <a:bodyPr/>
                    <a:lstStyle/>
                    <a:p>
                      <a:r>
                        <a:rPr lang="en-US" altLang="zh-TW" dirty="0"/>
                        <a:t>APP</a:t>
                      </a:r>
                      <a:r>
                        <a:rPr lang="en-US" altLang="zh-TW" baseline="0" dirty="0"/>
                        <a:t> Store </a:t>
                      </a:r>
                      <a:endParaRPr lang="zh-TW" altLang="en-US" dirty="0"/>
                    </a:p>
                  </a:txBody>
                  <a:tcPr/>
                </a:tc>
                <a:tc>
                  <a:txBody>
                    <a:bodyPr/>
                    <a:lstStyle/>
                    <a:p>
                      <a:pPr algn="ctr"/>
                      <a:r>
                        <a:rPr lang="en-US" altLang="zh-TW" dirty="0"/>
                        <a:t>3.4</a:t>
                      </a:r>
                      <a:endParaRPr lang="zh-TW" altLang="en-US" dirty="0"/>
                    </a:p>
                  </a:txBody>
                  <a:tcPr/>
                </a:tc>
                <a:tc>
                  <a:txBody>
                    <a:bodyPr/>
                    <a:lstStyle/>
                    <a:p>
                      <a:pPr marL="285750" indent="-285750">
                        <a:buFontTx/>
                        <a:buChar char="-"/>
                      </a:pPr>
                      <a:r>
                        <a:rPr lang="zh-TW" altLang="en-US" dirty="0"/>
                        <a:t>生活類</a:t>
                      </a:r>
                      <a:endParaRPr lang="en-US" altLang="zh-TW" dirty="0"/>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zh-TW" altLang="en-US" dirty="0"/>
                        <a:t>介面清楚 ，操作簡單</a:t>
                      </a:r>
                      <a:endParaRPr lang="en-US" altLang="zh-TW" dirty="0"/>
                    </a:p>
                    <a:p>
                      <a:pPr marL="285750" indent="-285750">
                        <a:buFontTx/>
                        <a:buChar char="-"/>
                      </a:pPr>
                      <a:r>
                        <a:rPr lang="zh-TW" altLang="en-US" dirty="0">
                          <a:solidFill>
                            <a:srgbClr val="C00000"/>
                          </a:solidFill>
                        </a:rPr>
                        <a:t>顧客可選擇想要之服務並隱藏其他功能</a:t>
                      </a:r>
                      <a:endParaRPr lang="en-US" altLang="zh-TW" dirty="0">
                        <a:solidFill>
                          <a:srgbClr val="C00000"/>
                        </a:solidFill>
                      </a:endParaRPr>
                    </a:p>
                    <a:p>
                      <a:pPr marL="0" indent="0">
                        <a:buFontTx/>
                        <a:buNone/>
                      </a:pPr>
                      <a:endParaRPr lang="en-US" altLang="zh-TW" dirty="0"/>
                    </a:p>
                  </a:txBody>
                  <a:tcPr/>
                </a:tc>
                <a:extLst>
                  <a:ext uri="{0D108BD9-81ED-4DB2-BD59-A6C34878D82A}">
                    <a16:rowId xmlns:a16="http://schemas.microsoft.com/office/drawing/2014/main" val="3372329968"/>
                  </a:ext>
                </a:extLst>
              </a:tr>
              <a:tr h="370840">
                <a:tc>
                  <a:txBody>
                    <a:bodyPr/>
                    <a:lstStyle/>
                    <a:p>
                      <a:pPr algn="ctr"/>
                      <a:r>
                        <a:rPr lang="zh-TW" altLang="en-US" dirty="0"/>
                        <a:t>天天記帳</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記帳</a:t>
                      </a:r>
                      <a:r>
                        <a:rPr lang="en-US" altLang="zh-TW" dirty="0"/>
                        <a:t>APP</a:t>
                      </a:r>
                      <a:endParaRPr lang="zh-TW" altLang="en-US" dirty="0"/>
                    </a:p>
                    <a:p>
                      <a:endParaRPr lang="zh-TW"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APP</a:t>
                      </a:r>
                      <a:r>
                        <a:rPr lang="en-US" altLang="zh-TW" baseline="0" dirty="0"/>
                        <a:t> Store </a:t>
                      </a:r>
                      <a:endParaRPr lang="zh-TW" altLang="en-US" dirty="0"/>
                    </a:p>
                    <a:p>
                      <a:endParaRPr lang="zh-TW" altLang="en-US" dirty="0"/>
                    </a:p>
                  </a:txBody>
                  <a:tcPr/>
                </a:tc>
                <a:tc>
                  <a:txBody>
                    <a:bodyPr/>
                    <a:lstStyle/>
                    <a:p>
                      <a:pPr algn="ctr"/>
                      <a:r>
                        <a:rPr lang="en-US" altLang="zh-TW" dirty="0"/>
                        <a:t>4.8</a:t>
                      </a:r>
                      <a:endParaRPr lang="zh-TW" altLang="en-US" dirty="0"/>
                    </a:p>
                  </a:txBody>
                  <a:tcPr/>
                </a:tc>
                <a:tc>
                  <a:txBody>
                    <a:bodyPr/>
                    <a:lstStyle/>
                    <a:p>
                      <a:pPr marL="285750" indent="-285750">
                        <a:buFontTx/>
                        <a:buChar char="-"/>
                      </a:pPr>
                      <a:r>
                        <a:rPr lang="zh-TW" altLang="en-US" baseline="0" dirty="0"/>
                        <a:t>財務相關類，排名第一</a:t>
                      </a:r>
                      <a:endParaRPr lang="en-US" altLang="zh-TW" baseline="0" dirty="0"/>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zh-TW" altLang="en-US" dirty="0"/>
                        <a:t>介面清楚 ，操作簡單</a:t>
                      </a:r>
                      <a:endParaRPr lang="en-US" altLang="zh-TW" baseline="0" dirty="0"/>
                    </a:p>
                    <a:p>
                      <a:pPr marL="285750" indent="-285750">
                        <a:buFontTx/>
                        <a:buChar char="-"/>
                      </a:pPr>
                      <a:r>
                        <a:rPr lang="zh-TW" altLang="en-US" baseline="0" dirty="0">
                          <a:solidFill>
                            <a:srgbClr val="C00000"/>
                          </a:solidFill>
                        </a:rPr>
                        <a:t>功能多元，使用者可選擇開啟或隱藏部分功能</a:t>
                      </a:r>
                      <a:endParaRPr lang="en-US" altLang="zh-TW" baseline="0" dirty="0">
                        <a:solidFill>
                          <a:srgbClr val="C00000"/>
                        </a:solidFill>
                      </a:endParaRPr>
                    </a:p>
                    <a:p>
                      <a:pPr marL="285750" indent="-285750">
                        <a:buFontTx/>
                        <a:buChar char="-"/>
                      </a:pPr>
                      <a:r>
                        <a:rPr lang="zh-TW" altLang="en-US" baseline="0" dirty="0">
                          <a:solidFill>
                            <a:srgbClr val="C00000"/>
                          </a:solidFill>
                        </a:rPr>
                        <a:t>可儲存管理拍攝收據，避免轉帳明細產生較慢</a:t>
                      </a:r>
                      <a:endParaRPr lang="zh-TW" altLang="en-US" dirty="0">
                        <a:solidFill>
                          <a:srgbClr val="C00000"/>
                        </a:solidFill>
                      </a:endParaRPr>
                    </a:p>
                  </a:txBody>
                  <a:tcPr/>
                </a:tc>
                <a:extLst>
                  <a:ext uri="{0D108BD9-81ED-4DB2-BD59-A6C34878D82A}">
                    <a16:rowId xmlns:a16="http://schemas.microsoft.com/office/drawing/2014/main" val="1864234968"/>
                  </a:ext>
                </a:extLst>
              </a:tr>
            </a:tbl>
          </a:graphicData>
        </a:graphic>
      </p:graphicFrame>
      <p:sp>
        <p:nvSpPr>
          <p:cNvPr id="8" name="標題 2"/>
          <p:cNvSpPr txBox="1">
            <a:spLocks/>
          </p:cNvSpPr>
          <p:nvPr/>
        </p:nvSpPr>
        <p:spPr bwMode="auto">
          <a:xfrm>
            <a:off x="66260" y="132520"/>
            <a:ext cx="11617291" cy="56356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2400" b="1">
                <a:solidFill>
                  <a:schemeClr val="tx1"/>
                </a:solidFill>
                <a:latin typeface="Calibri" pitchFamily="34" charset="0"/>
                <a:ea typeface="+mj-ea"/>
                <a:cs typeface="+mj-cs"/>
              </a:defRPr>
            </a:lvl1pPr>
            <a:lvl2pPr algn="l" rtl="0" eaLnBrk="1" fontAlgn="base" hangingPunct="1">
              <a:spcBef>
                <a:spcPct val="0"/>
              </a:spcBef>
              <a:spcAft>
                <a:spcPct val="0"/>
              </a:spcAft>
              <a:defRPr sz="2800" b="1">
                <a:solidFill>
                  <a:schemeClr val="tx1"/>
                </a:solidFill>
                <a:latin typeface="Arial" charset="0"/>
              </a:defRPr>
            </a:lvl2pPr>
            <a:lvl3pPr algn="l" rtl="0" eaLnBrk="1" fontAlgn="base" hangingPunct="1">
              <a:spcBef>
                <a:spcPct val="0"/>
              </a:spcBef>
              <a:spcAft>
                <a:spcPct val="0"/>
              </a:spcAft>
              <a:defRPr sz="2800" b="1">
                <a:solidFill>
                  <a:schemeClr val="tx1"/>
                </a:solidFill>
                <a:latin typeface="Arial" charset="0"/>
              </a:defRPr>
            </a:lvl3pPr>
            <a:lvl4pPr algn="l" rtl="0" eaLnBrk="1" fontAlgn="base" hangingPunct="1">
              <a:spcBef>
                <a:spcPct val="0"/>
              </a:spcBef>
              <a:spcAft>
                <a:spcPct val="0"/>
              </a:spcAft>
              <a:defRPr sz="2800" b="1">
                <a:solidFill>
                  <a:schemeClr val="tx1"/>
                </a:solidFill>
                <a:latin typeface="Arial" charset="0"/>
              </a:defRPr>
            </a:lvl4pPr>
            <a:lvl5pPr algn="l" rtl="0" eaLnBrk="1" fontAlgn="base" hangingPunct="1">
              <a:spcBef>
                <a:spcPct val="0"/>
              </a:spcBef>
              <a:spcAft>
                <a:spcPct val="0"/>
              </a:spcAft>
              <a:defRPr sz="2800" b="1">
                <a:solidFill>
                  <a:schemeClr val="tx1"/>
                </a:solidFill>
                <a:latin typeface="Arial" charset="0"/>
              </a:defRPr>
            </a:lvl5pPr>
            <a:lvl6pPr marL="457200" algn="l" rtl="0" eaLnBrk="1" fontAlgn="base" hangingPunct="1">
              <a:spcBef>
                <a:spcPct val="0"/>
              </a:spcBef>
              <a:spcAft>
                <a:spcPct val="0"/>
              </a:spcAft>
              <a:defRPr sz="2800" b="1">
                <a:solidFill>
                  <a:schemeClr val="tx1"/>
                </a:solidFill>
                <a:latin typeface="Arial" charset="0"/>
              </a:defRPr>
            </a:lvl6pPr>
            <a:lvl7pPr marL="914400" algn="l" rtl="0" eaLnBrk="1" fontAlgn="base" hangingPunct="1">
              <a:spcBef>
                <a:spcPct val="0"/>
              </a:spcBef>
              <a:spcAft>
                <a:spcPct val="0"/>
              </a:spcAft>
              <a:defRPr sz="2800" b="1">
                <a:solidFill>
                  <a:schemeClr val="tx1"/>
                </a:solidFill>
                <a:latin typeface="Arial" charset="0"/>
              </a:defRPr>
            </a:lvl7pPr>
            <a:lvl8pPr marL="1371600" algn="l" rtl="0" eaLnBrk="1" fontAlgn="base" hangingPunct="1">
              <a:spcBef>
                <a:spcPct val="0"/>
              </a:spcBef>
              <a:spcAft>
                <a:spcPct val="0"/>
              </a:spcAft>
              <a:defRPr sz="2800" b="1">
                <a:solidFill>
                  <a:schemeClr val="tx1"/>
                </a:solidFill>
                <a:latin typeface="Arial" charset="0"/>
              </a:defRPr>
            </a:lvl8pPr>
            <a:lvl9pPr marL="1828800" algn="l" rtl="0" eaLnBrk="1" fontAlgn="base" hangingPunct="1">
              <a:spcBef>
                <a:spcPct val="0"/>
              </a:spcBef>
              <a:spcAft>
                <a:spcPct val="0"/>
              </a:spcAft>
              <a:defRPr sz="2800" b="1">
                <a:solidFill>
                  <a:schemeClr val="tx1"/>
                </a:solidFill>
                <a:latin typeface="Arial" charset="0"/>
              </a:defRPr>
            </a:lvl9pPr>
          </a:lstStyle>
          <a:p>
            <a:r>
              <a:rPr lang="en-US" altLang="zh-TW" sz="3200" kern="0" dirty="0">
                <a:solidFill>
                  <a:schemeClr val="accent1"/>
                </a:solidFill>
              </a:rPr>
              <a:t>Non-Banking APP</a:t>
            </a:r>
            <a:endParaRPr lang="zh-TW" altLang="en-US" sz="3200" kern="0" dirty="0">
              <a:solidFill>
                <a:schemeClr val="accent1"/>
              </a:solidFill>
            </a:endParaRPr>
          </a:p>
        </p:txBody>
      </p:sp>
    </p:spTree>
    <p:extLst>
      <p:ext uri="{BB962C8B-B14F-4D97-AF65-F5344CB8AC3E}">
        <p14:creationId xmlns:p14="http://schemas.microsoft.com/office/powerpoint/2010/main" val="17884769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366103" y="443609"/>
            <a:ext cx="10261600" cy="577850"/>
          </a:xfrm>
        </p:spPr>
        <p:txBody>
          <a:bodyPr/>
          <a:lstStyle/>
          <a:p>
            <a:r>
              <a:rPr lang="en-US" altLang="zh-TW" sz="4000" dirty="0">
                <a:solidFill>
                  <a:schemeClr val="accent1"/>
                </a:solidFill>
              </a:rPr>
              <a:t>Non- Banking APP - Shopping</a:t>
            </a:r>
            <a:endParaRPr lang="zh-TW" altLang="en-US" sz="4000" dirty="0">
              <a:solidFill>
                <a:schemeClr val="accent1"/>
              </a:solidFill>
            </a:endParaRPr>
          </a:p>
        </p:txBody>
      </p:sp>
      <p:sp>
        <p:nvSpPr>
          <p:cNvPr id="4" name="投影片編號版面配置區 3"/>
          <p:cNvSpPr>
            <a:spLocks noGrp="1"/>
          </p:cNvSpPr>
          <p:nvPr>
            <p:ph type="sldNum" sz="quarter" idx="10"/>
          </p:nvPr>
        </p:nvSpPr>
        <p:spPr/>
        <p:txBody>
          <a:bodyPr/>
          <a:lstStyle/>
          <a:p>
            <a:pPr>
              <a:defRPr/>
            </a:pPr>
            <a:fld id="{68936884-D37A-4CA0-B8EC-BDCBB68919C3}" type="slidenum">
              <a:rPr lang="en-US" altLang="en-US" smtClean="0">
                <a:solidFill>
                  <a:srgbClr val="000000"/>
                </a:solidFill>
              </a:rPr>
              <a:pPr>
                <a:defRPr/>
              </a:pPr>
              <a:t>12</a:t>
            </a:fld>
            <a:endParaRPr lang="en-US" altLang="en-US">
              <a:solidFill>
                <a:srgbClr val="000000"/>
              </a:solidFill>
            </a:endParaRPr>
          </a:p>
        </p:txBody>
      </p:sp>
      <p:graphicFrame>
        <p:nvGraphicFramePr>
          <p:cNvPr id="5" name="Table 4"/>
          <p:cNvGraphicFramePr>
            <a:graphicFrameLocks noGrp="1"/>
          </p:cNvGraphicFramePr>
          <p:nvPr>
            <p:extLst>
              <p:ext uri="{D42A27DB-BD31-4B8C-83A1-F6EECF244321}">
                <p14:modId xmlns:p14="http://schemas.microsoft.com/office/powerpoint/2010/main" val="952750942"/>
              </p:ext>
            </p:extLst>
          </p:nvPr>
        </p:nvGraphicFramePr>
        <p:xfrm>
          <a:off x="366103" y="1460366"/>
          <a:ext cx="11256056" cy="3893515"/>
        </p:xfrm>
        <a:graphic>
          <a:graphicData uri="http://schemas.openxmlformats.org/drawingml/2006/table">
            <a:tbl>
              <a:tblPr>
                <a:tableStyleId>{5C22544A-7EE6-4342-B048-85BDC9FD1C3A}</a:tableStyleId>
              </a:tblPr>
              <a:tblGrid>
                <a:gridCol w="1308844">
                  <a:extLst>
                    <a:ext uri="{9D8B030D-6E8A-4147-A177-3AD203B41FA5}">
                      <a16:colId xmlns:a16="http://schemas.microsoft.com/office/drawing/2014/main" val="2610233405"/>
                    </a:ext>
                  </a:extLst>
                </a:gridCol>
                <a:gridCol w="2495529">
                  <a:extLst>
                    <a:ext uri="{9D8B030D-6E8A-4147-A177-3AD203B41FA5}">
                      <a16:colId xmlns:a16="http://schemas.microsoft.com/office/drawing/2014/main" val="909320918"/>
                    </a:ext>
                  </a:extLst>
                </a:gridCol>
                <a:gridCol w="924916">
                  <a:extLst>
                    <a:ext uri="{9D8B030D-6E8A-4147-A177-3AD203B41FA5}">
                      <a16:colId xmlns:a16="http://schemas.microsoft.com/office/drawing/2014/main" val="3192750848"/>
                    </a:ext>
                  </a:extLst>
                </a:gridCol>
                <a:gridCol w="1413551">
                  <a:extLst>
                    <a:ext uri="{9D8B030D-6E8A-4147-A177-3AD203B41FA5}">
                      <a16:colId xmlns:a16="http://schemas.microsoft.com/office/drawing/2014/main" val="484394284"/>
                    </a:ext>
                  </a:extLst>
                </a:gridCol>
                <a:gridCol w="750404">
                  <a:extLst>
                    <a:ext uri="{9D8B030D-6E8A-4147-A177-3AD203B41FA5}">
                      <a16:colId xmlns:a16="http://schemas.microsoft.com/office/drawing/2014/main" val="1267800985"/>
                    </a:ext>
                  </a:extLst>
                </a:gridCol>
                <a:gridCol w="1273941">
                  <a:extLst>
                    <a:ext uri="{9D8B030D-6E8A-4147-A177-3AD203B41FA5}">
                      <a16:colId xmlns:a16="http://schemas.microsoft.com/office/drawing/2014/main" val="2923130469"/>
                    </a:ext>
                  </a:extLst>
                </a:gridCol>
                <a:gridCol w="872563">
                  <a:extLst>
                    <a:ext uri="{9D8B030D-6E8A-4147-A177-3AD203B41FA5}">
                      <a16:colId xmlns:a16="http://schemas.microsoft.com/office/drawing/2014/main" val="972881791"/>
                    </a:ext>
                  </a:extLst>
                </a:gridCol>
                <a:gridCol w="1413551">
                  <a:extLst>
                    <a:ext uri="{9D8B030D-6E8A-4147-A177-3AD203B41FA5}">
                      <a16:colId xmlns:a16="http://schemas.microsoft.com/office/drawing/2014/main" val="998064589"/>
                    </a:ext>
                  </a:extLst>
                </a:gridCol>
                <a:gridCol w="802757">
                  <a:extLst>
                    <a:ext uri="{9D8B030D-6E8A-4147-A177-3AD203B41FA5}">
                      <a16:colId xmlns:a16="http://schemas.microsoft.com/office/drawing/2014/main" val="4177650364"/>
                    </a:ext>
                  </a:extLst>
                </a:gridCol>
              </a:tblGrid>
              <a:tr h="1301899">
                <a:tc>
                  <a:txBody>
                    <a:bodyPr/>
                    <a:lstStyle/>
                    <a:p>
                      <a:pPr algn="l" fontAlgn="ctr"/>
                      <a:endParaRPr lang="zh-TW" altLang="en-US" sz="1100" b="0" i="0" u="none" strike="noStrike">
                        <a:solidFill>
                          <a:srgbClr val="000000"/>
                        </a:solidFill>
                        <a:effectLst/>
                        <a:latin typeface="新細明體" panose="02020500000000000000" pitchFamily="18" charset="-120"/>
                        <a:ea typeface="新細明體" panose="02020500000000000000" pitchFamily="18" charset="-120"/>
                      </a:endParaRPr>
                    </a:p>
                  </a:txBody>
                  <a:tcPr marL="3810" marR="3810" marT="3810" marB="0" anchor="ctr"/>
                </a:tc>
                <a:tc>
                  <a:txBody>
                    <a:bodyPr/>
                    <a:lstStyle/>
                    <a:p>
                      <a:pPr algn="l" fontAlgn="ctr"/>
                      <a:r>
                        <a:rPr lang="en-US" sz="1600" b="0" u="none" strike="noStrike" dirty="0">
                          <a:effectLst/>
                        </a:rPr>
                        <a:t>Rating(App Store/ Google Play</a:t>
                      </a:r>
                      <a:r>
                        <a:rPr lang="en-US" sz="1400" b="0" u="none" strike="noStrike" dirty="0">
                          <a:effectLst/>
                        </a:rPr>
                        <a:t>) </a:t>
                      </a:r>
                      <a:endParaRPr lang="en-US" sz="1400" b="0" i="0" u="none" strike="noStrike" dirty="0">
                        <a:solidFill>
                          <a:srgbClr val="000000"/>
                        </a:solidFill>
                        <a:effectLst/>
                        <a:latin typeface="新細明體" panose="02020500000000000000" pitchFamily="18" charset="-120"/>
                        <a:ea typeface="新細明體" panose="02020500000000000000" pitchFamily="18" charset="-120"/>
                      </a:endParaRPr>
                    </a:p>
                  </a:txBody>
                  <a:tcPr marL="3810" marR="3810" marT="3810" marB="0" anchor="ctr"/>
                </a:tc>
                <a:tc>
                  <a:txBody>
                    <a:bodyPr/>
                    <a:lstStyle/>
                    <a:p>
                      <a:pPr algn="l" fontAlgn="ctr"/>
                      <a:r>
                        <a:rPr lang="en-US" sz="1600" u="none" strike="noStrike" dirty="0">
                          <a:effectLst/>
                        </a:rPr>
                        <a:t>Avg. Score</a:t>
                      </a:r>
                      <a:endParaRPr lang="en-US" sz="1600" b="0" i="0" u="none" strike="noStrike" dirty="0">
                        <a:solidFill>
                          <a:srgbClr val="000000"/>
                        </a:solidFill>
                        <a:effectLst/>
                        <a:latin typeface="新細明體" panose="02020500000000000000" pitchFamily="18" charset="-120"/>
                        <a:ea typeface="新細明體" panose="02020500000000000000" pitchFamily="18" charset="-120"/>
                      </a:endParaRPr>
                    </a:p>
                  </a:txBody>
                  <a:tcPr marL="3810" marR="3810" marT="3810" marB="0" anchor="ctr"/>
                </a:tc>
                <a:tc>
                  <a:txBody>
                    <a:bodyPr/>
                    <a:lstStyle/>
                    <a:p>
                      <a:pPr algn="l" fontAlgn="ctr"/>
                      <a:r>
                        <a:rPr lang="en-US" sz="1600" u="none" strike="noStrike" dirty="0">
                          <a:effectLst/>
                        </a:rPr>
                        <a:t>Comment counts </a:t>
                      </a:r>
                      <a:endParaRPr lang="en-US" sz="1600" b="0" i="0" u="none" strike="noStrike" dirty="0">
                        <a:solidFill>
                          <a:srgbClr val="000000"/>
                        </a:solidFill>
                        <a:effectLst/>
                        <a:latin typeface="新細明體" panose="02020500000000000000" pitchFamily="18" charset="-120"/>
                        <a:ea typeface="新細明體" panose="02020500000000000000" pitchFamily="18" charset="-120"/>
                      </a:endParaRPr>
                    </a:p>
                  </a:txBody>
                  <a:tcPr marL="3810" marR="3810" marT="3810" marB="0" anchor="ctr"/>
                </a:tc>
                <a:tc>
                  <a:txBody>
                    <a:bodyPr/>
                    <a:lstStyle/>
                    <a:p>
                      <a:pPr algn="l" fontAlgn="ctr"/>
                      <a:r>
                        <a:rPr lang="en-US" sz="1600" u="none" strike="noStrike" dirty="0">
                          <a:effectLst/>
                        </a:rPr>
                        <a:t>Ranking </a:t>
                      </a:r>
                      <a:endParaRPr lang="en-US" sz="1600" b="0" i="0" u="none" strike="noStrike" dirty="0">
                        <a:solidFill>
                          <a:srgbClr val="000000"/>
                        </a:solidFill>
                        <a:effectLst/>
                        <a:latin typeface="新細明體" panose="02020500000000000000" pitchFamily="18" charset="-120"/>
                        <a:ea typeface="新細明體" panose="02020500000000000000" pitchFamily="18" charset="-120"/>
                      </a:endParaRPr>
                    </a:p>
                  </a:txBody>
                  <a:tcPr marL="3810" marR="3810" marT="3810" marB="0" anchor="ctr"/>
                </a:tc>
                <a:tc>
                  <a:txBody>
                    <a:bodyPr/>
                    <a:lstStyle/>
                    <a:p>
                      <a:pPr algn="l" fontAlgn="ctr"/>
                      <a:r>
                        <a:rPr lang="zh-TW" altLang="en-US" sz="1600" u="none" strike="noStrike" dirty="0">
                          <a:effectLst/>
                        </a:rPr>
                        <a:t>相關功能分類</a:t>
                      </a:r>
                      <a:endParaRPr lang="zh-TW" altLang="en-US" sz="1600" b="0" i="0" u="none" strike="noStrike" dirty="0">
                        <a:solidFill>
                          <a:srgbClr val="000000"/>
                        </a:solidFill>
                        <a:effectLst/>
                        <a:latin typeface="新細明體" panose="02020500000000000000" pitchFamily="18" charset="-120"/>
                        <a:ea typeface="新細明體" panose="02020500000000000000" pitchFamily="18" charset="-120"/>
                      </a:endParaRPr>
                    </a:p>
                  </a:txBody>
                  <a:tcPr marL="3810" marR="3810" marT="3810" marB="0" anchor="ctr"/>
                </a:tc>
                <a:tc>
                  <a:txBody>
                    <a:bodyPr/>
                    <a:lstStyle/>
                    <a:p>
                      <a:pPr algn="l" fontAlgn="ctr"/>
                      <a:r>
                        <a:rPr lang="zh-TW" altLang="en-US" sz="1600" u="none" strike="noStrike" dirty="0">
                          <a:effectLst/>
                        </a:rPr>
                        <a:t>避免線條</a:t>
                      </a:r>
                      <a:endParaRPr lang="zh-TW" altLang="en-US" sz="1600" b="0" i="0" u="none" strike="noStrike" dirty="0">
                        <a:solidFill>
                          <a:srgbClr val="000000"/>
                        </a:solidFill>
                        <a:effectLst/>
                        <a:latin typeface="新細明體" panose="02020500000000000000" pitchFamily="18" charset="-120"/>
                        <a:ea typeface="新細明體" panose="02020500000000000000" pitchFamily="18" charset="-120"/>
                      </a:endParaRPr>
                    </a:p>
                  </a:txBody>
                  <a:tcPr marL="3810" marR="3810" marT="3810" marB="0" anchor="ctr"/>
                </a:tc>
                <a:tc>
                  <a:txBody>
                    <a:bodyPr/>
                    <a:lstStyle/>
                    <a:p>
                      <a:pPr algn="l" fontAlgn="ctr"/>
                      <a:r>
                        <a:rPr lang="en-US" sz="1600" u="none" strike="noStrike" dirty="0">
                          <a:effectLst/>
                        </a:rPr>
                        <a:t>Micro-interaction</a:t>
                      </a:r>
                      <a:endParaRPr lang="en-US" sz="1600" b="0" i="0" u="none" strike="noStrike" dirty="0">
                        <a:solidFill>
                          <a:srgbClr val="000000"/>
                        </a:solidFill>
                        <a:effectLst/>
                        <a:latin typeface="新細明體" panose="02020500000000000000" pitchFamily="18" charset="-120"/>
                        <a:ea typeface="新細明體" panose="02020500000000000000" pitchFamily="18" charset="-120"/>
                      </a:endParaRPr>
                    </a:p>
                  </a:txBody>
                  <a:tcPr marL="3810" marR="3810" marT="3810" marB="0" anchor="ctr"/>
                </a:tc>
                <a:tc>
                  <a:txBody>
                    <a:bodyPr/>
                    <a:lstStyle/>
                    <a:p>
                      <a:pPr algn="l" fontAlgn="ctr"/>
                      <a:r>
                        <a:rPr lang="zh-TW" altLang="en-US" sz="1600" u="none" strike="noStrike" dirty="0">
                          <a:effectLst/>
                        </a:rPr>
                        <a:t>幽靈按鍵</a:t>
                      </a:r>
                      <a:endParaRPr lang="zh-TW" altLang="en-US" sz="1600" b="0" i="0" u="none" strike="noStrike" dirty="0">
                        <a:solidFill>
                          <a:srgbClr val="000000"/>
                        </a:solidFill>
                        <a:effectLst/>
                        <a:latin typeface="新細明體" panose="02020500000000000000" pitchFamily="18" charset="-120"/>
                        <a:ea typeface="新細明體" panose="02020500000000000000" pitchFamily="18" charset="-120"/>
                      </a:endParaRPr>
                    </a:p>
                  </a:txBody>
                  <a:tcPr marL="3810" marR="3810" marT="3810" marB="0" anchor="ctr"/>
                </a:tc>
                <a:extLst>
                  <a:ext uri="{0D108BD9-81ED-4DB2-BD59-A6C34878D82A}">
                    <a16:rowId xmlns:a16="http://schemas.microsoft.com/office/drawing/2014/main" val="42868179"/>
                  </a:ext>
                </a:extLst>
              </a:tr>
              <a:tr h="323952">
                <a:tc>
                  <a:txBody>
                    <a:bodyPr/>
                    <a:lstStyle/>
                    <a:p>
                      <a:pPr algn="l" fontAlgn="ctr"/>
                      <a:r>
                        <a:rPr lang="zh-TW" altLang="en-US" sz="1600" u="none" strike="noStrike" dirty="0">
                          <a:effectLst/>
                        </a:rPr>
                        <a:t>蝦皮</a:t>
                      </a:r>
                      <a:endParaRPr lang="zh-TW" altLang="en-US" sz="1600" b="0"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3810" marR="3810" marT="3810" marB="0" anchor="ctr"/>
                </a:tc>
                <a:tc>
                  <a:txBody>
                    <a:bodyPr/>
                    <a:lstStyle/>
                    <a:p>
                      <a:pPr algn="l" fontAlgn="ctr"/>
                      <a:r>
                        <a:rPr lang="en-US" altLang="zh-TW" sz="1200" u="none" strike="noStrike">
                          <a:effectLst/>
                        </a:rPr>
                        <a:t>4.6/4.2</a:t>
                      </a:r>
                      <a:endParaRPr lang="en-US" altLang="zh-TW" sz="1200" b="0" i="0" u="none" strike="noStrike">
                        <a:solidFill>
                          <a:srgbClr val="000000"/>
                        </a:solidFill>
                        <a:effectLst/>
                        <a:latin typeface="新細明體" panose="02020500000000000000" pitchFamily="18" charset="-120"/>
                        <a:ea typeface="新細明體" panose="02020500000000000000" pitchFamily="18" charset="-120"/>
                      </a:endParaRPr>
                    </a:p>
                  </a:txBody>
                  <a:tcPr marL="3810" marR="3810" marT="3810" marB="0" anchor="ctr"/>
                </a:tc>
                <a:tc>
                  <a:txBody>
                    <a:bodyPr/>
                    <a:lstStyle/>
                    <a:p>
                      <a:pPr algn="r" fontAlgn="ctr"/>
                      <a:r>
                        <a:rPr lang="en-US" altLang="zh-TW" sz="1200" u="none" strike="noStrike" dirty="0">
                          <a:effectLst/>
                        </a:rPr>
                        <a:t>4.4</a:t>
                      </a:r>
                      <a:endParaRPr lang="en-US" altLang="zh-TW" sz="1200" b="0" i="0" u="none" strike="noStrike" dirty="0">
                        <a:solidFill>
                          <a:srgbClr val="000000"/>
                        </a:solidFill>
                        <a:effectLst/>
                        <a:latin typeface="新細明體" panose="02020500000000000000" pitchFamily="18" charset="-120"/>
                        <a:ea typeface="新細明體" panose="02020500000000000000" pitchFamily="18" charset="-120"/>
                      </a:endParaRPr>
                    </a:p>
                  </a:txBody>
                  <a:tcPr marL="3810" marR="3810" marT="3810" marB="0" anchor="ctr"/>
                </a:tc>
                <a:tc>
                  <a:txBody>
                    <a:bodyPr/>
                    <a:lstStyle/>
                    <a:p>
                      <a:pPr algn="r" fontAlgn="ctr"/>
                      <a:r>
                        <a:rPr lang="en-US" altLang="zh-TW" sz="1200" u="none" strike="noStrike" dirty="0">
                          <a:effectLst/>
                        </a:rPr>
                        <a:t>39500</a:t>
                      </a:r>
                      <a:endParaRPr lang="en-US" altLang="zh-TW" sz="1200" b="0" i="0" u="none" strike="noStrike" dirty="0">
                        <a:solidFill>
                          <a:srgbClr val="000000"/>
                        </a:solidFill>
                        <a:effectLst/>
                        <a:latin typeface="新細明體" panose="02020500000000000000" pitchFamily="18" charset="-120"/>
                        <a:ea typeface="新細明體" panose="02020500000000000000" pitchFamily="18" charset="-120"/>
                      </a:endParaRPr>
                    </a:p>
                  </a:txBody>
                  <a:tcPr marL="3810" marR="3810" marT="3810" marB="0" anchor="ctr"/>
                </a:tc>
                <a:tc>
                  <a:txBody>
                    <a:bodyPr/>
                    <a:lstStyle/>
                    <a:p>
                      <a:pPr algn="r" fontAlgn="ctr"/>
                      <a:r>
                        <a:rPr lang="en-US" altLang="zh-TW" sz="1200" u="none" strike="noStrike">
                          <a:effectLst/>
                        </a:rPr>
                        <a:t>2</a:t>
                      </a:r>
                      <a:endParaRPr lang="en-US" altLang="zh-TW" sz="1200" b="0" i="0" u="none" strike="noStrike">
                        <a:solidFill>
                          <a:srgbClr val="000000"/>
                        </a:solidFill>
                        <a:effectLst/>
                        <a:latin typeface="新細明體" panose="02020500000000000000" pitchFamily="18" charset="-120"/>
                        <a:ea typeface="新細明體" panose="02020500000000000000" pitchFamily="18" charset="-120"/>
                      </a:endParaRPr>
                    </a:p>
                  </a:txBody>
                  <a:tcPr marL="3810" marR="3810" marT="3810" marB="0" anchor="ctr"/>
                </a:tc>
                <a:tc>
                  <a:txBody>
                    <a:bodyPr/>
                    <a:lstStyle/>
                    <a:p>
                      <a:pPr algn="l" fontAlgn="ctr"/>
                      <a:r>
                        <a:rPr lang="en-US" sz="1200" u="none" strike="noStrike">
                          <a:effectLst/>
                        </a:rPr>
                        <a:t>v</a:t>
                      </a:r>
                      <a:endParaRPr lang="en-US" sz="1200" b="0" i="0" u="none" strike="noStrike">
                        <a:solidFill>
                          <a:srgbClr val="000000"/>
                        </a:solidFill>
                        <a:effectLst/>
                        <a:latin typeface="新細明體" panose="02020500000000000000" pitchFamily="18" charset="-120"/>
                        <a:ea typeface="新細明體" panose="02020500000000000000" pitchFamily="18" charset="-120"/>
                      </a:endParaRPr>
                    </a:p>
                  </a:txBody>
                  <a:tcPr marL="3810" marR="3810" marT="3810" marB="0" anchor="ctr"/>
                </a:tc>
                <a:tc>
                  <a:txBody>
                    <a:bodyPr/>
                    <a:lstStyle/>
                    <a:p>
                      <a:pPr algn="l" fontAlgn="ctr"/>
                      <a:r>
                        <a:rPr lang="en-US" sz="1200" u="none" strike="noStrike">
                          <a:effectLst/>
                        </a:rPr>
                        <a:t>v</a:t>
                      </a:r>
                      <a:endParaRPr lang="en-US" sz="1200" b="0" i="0" u="none" strike="noStrike">
                        <a:solidFill>
                          <a:srgbClr val="000000"/>
                        </a:solidFill>
                        <a:effectLst/>
                        <a:latin typeface="新細明體" panose="02020500000000000000" pitchFamily="18" charset="-120"/>
                        <a:ea typeface="新細明體" panose="02020500000000000000" pitchFamily="18" charset="-120"/>
                      </a:endParaRPr>
                    </a:p>
                  </a:txBody>
                  <a:tcPr marL="3810" marR="3810" marT="3810" marB="0" anchor="ctr"/>
                </a:tc>
                <a:tc>
                  <a:txBody>
                    <a:bodyPr/>
                    <a:lstStyle/>
                    <a:p>
                      <a:pPr algn="l" fontAlgn="ctr"/>
                      <a:r>
                        <a:rPr lang="en-US" sz="1200" u="none" strike="noStrike">
                          <a:effectLst/>
                        </a:rPr>
                        <a:t>v</a:t>
                      </a:r>
                      <a:endParaRPr lang="en-US" sz="1200" b="0" i="0" u="none" strike="noStrike">
                        <a:solidFill>
                          <a:srgbClr val="000000"/>
                        </a:solidFill>
                        <a:effectLst/>
                        <a:latin typeface="新細明體" panose="02020500000000000000" pitchFamily="18" charset="-120"/>
                        <a:ea typeface="新細明體" panose="02020500000000000000" pitchFamily="18" charset="-120"/>
                      </a:endParaRPr>
                    </a:p>
                  </a:txBody>
                  <a:tcPr marL="3810" marR="3810" marT="3810" marB="0" anchor="ctr"/>
                </a:tc>
                <a:tc>
                  <a:txBody>
                    <a:bodyPr/>
                    <a:lstStyle/>
                    <a:p>
                      <a:pPr algn="l" fontAlgn="ctr"/>
                      <a:r>
                        <a:rPr lang="en-US" sz="1200" u="none" strike="noStrike">
                          <a:effectLst/>
                        </a:rPr>
                        <a:t>v</a:t>
                      </a:r>
                      <a:endParaRPr lang="en-US" sz="1200" b="0" i="0" u="none" strike="noStrike">
                        <a:solidFill>
                          <a:srgbClr val="000000"/>
                        </a:solidFill>
                        <a:effectLst/>
                        <a:latin typeface="新細明體" panose="02020500000000000000" pitchFamily="18" charset="-120"/>
                        <a:ea typeface="新細明體" panose="02020500000000000000" pitchFamily="18" charset="-120"/>
                      </a:endParaRPr>
                    </a:p>
                  </a:txBody>
                  <a:tcPr marL="3810" marR="3810" marT="3810" marB="0" anchor="ctr"/>
                </a:tc>
                <a:extLst>
                  <a:ext uri="{0D108BD9-81ED-4DB2-BD59-A6C34878D82A}">
                    <a16:rowId xmlns:a16="http://schemas.microsoft.com/office/drawing/2014/main" val="3629500551"/>
                  </a:ext>
                </a:extLst>
              </a:tr>
              <a:tr h="323952">
                <a:tc>
                  <a:txBody>
                    <a:bodyPr/>
                    <a:lstStyle/>
                    <a:p>
                      <a:pPr algn="l" fontAlgn="ctr"/>
                      <a:r>
                        <a:rPr lang="en-US" sz="1600" u="none" strike="noStrike">
                          <a:effectLst/>
                        </a:rPr>
                        <a:t>Shein</a:t>
                      </a:r>
                      <a:r>
                        <a:rPr lang="zh-TW" altLang="en-US" sz="1600" u="none" strike="noStrike">
                          <a:effectLst/>
                        </a:rPr>
                        <a:t>購物</a:t>
                      </a:r>
                      <a:endParaRPr lang="zh-TW" altLang="en-US" sz="1600" b="0" i="0" u="none" strike="noStrike">
                        <a:solidFill>
                          <a:srgbClr val="000000"/>
                        </a:solidFill>
                        <a:effectLst/>
                        <a:latin typeface="微軟正黑體" panose="020B0604030504040204" pitchFamily="34" charset="-120"/>
                        <a:ea typeface="微軟正黑體" panose="020B0604030504040204" pitchFamily="34" charset="-120"/>
                      </a:endParaRPr>
                    </a:p>
                  </a:txBody>
                  <a:tcPr marL="3810" marR="3810" marT="3810" marB="0" anchor="ctr"/>
                </a:tc>
                <a:tc>
                  <a:txBody>
                    <a:bodyPr/>
                    <a:lstStyle/>
                    <a:p>
                      <a:pPr algn="l" fontAlgn="ctr"/>
                      <a:r>
                        <a:rPr lang="en-US" altLang="zh-TW" sz="1200" u="none" strike="noStrike">
                          <a:effectLst/>
                        </a:rPr>
                        <a:t>4/ 4.5</a:t>
                      </a:r>
                      <a:endParaRPr lang="en-US" altLang="zh-TW" sz="1200" b="0" i="0" u="none" strike="noStrike">
                        <a:solidFill>
                          <a:srgbClr val="000000"/>
                        </a:solidFill>
                        <a:effectLst/>
                        <a:latin typeface="新細明體" panose="02020500000000000000" pitchFamily="18" charset="-120"/>
                        <a:ea typeface="新細明體" panose="02020500000000000000" pitchFamily="18" charset="-120"/>
                      </a:endParaRPr>
                    </a:p>
                  </a:txBody>
                  <a:tcPr marL="3810" marR="3810" marT="3810" marB="0" anchor="ctr"/>
                </a:tc>
                <a:tc>
                  <a:txBody>
                    <a:bodyPr/>
                    <a:lstStyle/>
                    <a:p>
                      <a:pPr algn="r" fontAlgn="ctr"/>
                      <a:r>
                        <a:rPr lang="en-US" altLang="zh-TW" sz="1200" u="none" strike="noStrike" dirty="0">
                          <a:effectLst/>
                        </a:rPr>
                        <a:t>4.25</a:t>
                      </a:r>
                      <a:endParaRPr lang="en-US" altLang="zh-TW" sz="1200" b="0" i="0" u="none" strike="noStrike" dirty="0">
                        <a:solidFill>
                          <a:srgbClr val="000000"/>
                        </a:solidFill>
                        <a:effectLst/>
                        <a:latin typeface="新細明體" panose="02020500000000000000" pitchFamily="18" charset="-120"/>
                        <a:ea typeface="新細明體" panose="02020500000000000000" pitchFamily="18" charset="-120"/>
                      </a:endParaRPr>
                    </a:p>
                  </a:txBody>
                  <a:tcPr marL="3810" marR="3810" marT="3810" marB="0" anchor="ctr"/>
                </a:tc>
                <a:tc>
                  <a:txBody>
                    <a:bodyPr/>
                    <a:lstStyle/>
                    <a:p>
                      <a:pPr algn="r" fontAlgn="ctr"/>
                      <a:r>
                        <a:rPr lang="en-US" altLang="zh-TW" sz="1200" u="none" strike="noStrike" dirty="0">
                          <a:effectLst/>
                        </a:rPr>
                        <a:t>1340</a:t>
                      </a:r>
                      <a:endParaRPr lang="en-US" altLang="zh-TW" sz="1200" b="0" i="0" u="none" strike="noStrike" dirty="0">
                        <a:solidFill>
                          <a:srgbClr val="000000"/>
                        </a:solidFill>
                        <a:effectLst/>
                        <a:latin typeface="新細明體" panose="02020500000000000000" pitchFamily="18" charset="-120"/>
                        <a:ea typeface="新細明體" panose="02020500000000000000" pitchFamily="18" charset="-120"/>
                      </a:endParaRPr>
                    </a:p>
                  </a:txBody>
                  <a:tcPr marL="3810" marR="3810" marT="3810" marB="0" anchor="ctr"/>
                </a:tc>
                <a:tc>
                  <a:txBody>
                    <a:bodyPr/>
                    <a:lstStyle/>
                    <a:p>
                      <a:pPr algn="r" fontAlgn="ctr"/>
                      <a:r>
                        <a:rPr lang="en-US" altLang="zh-TW" sz="1200" u="none" strike="noStrike" dirty="0">
                          <a:effectLst/>
                        </a:rPr>
                        <a:t>3</a:t>
                      </a:r>
                      <a:endParaRPr lang="en-US" altLang="zh-TW" sz="1200" b="0" i="0" u="none" strike="noStrike" dirty="0">
                        <a:solidFill>
                          <a:srgbClr val="000000"/>
                        </a:solidFill>
                        <a:effectLst/>
                        <a:latin typeface="新細明體" panose="02020500000000000000" pitchFamily="18" charset="-120"/>
                        <a:ea typeface="新細明體" panose="02020500000000000000" pitchFamily="18" charset="-120"/>
                      </a:endParaRPr>
                    </a:p>
                  </a:txBody>
                  <a:tcPr marL="3810" marR="3810" marT="3810" marB="0" anchor="ctr"/>
                </a:tc>
                <a:tc>
                  <a:txBody>
                    <a:bodyPr/>
                    <a:lstStyle/>
                    <a:p>
                      <a:pPr algn="l" fontAlgn="ctr"/>
                      <a:r>
                        <a:rPr lang="en-US" sz="1200" u="none" strike="noStrike" dirty="0">
                          <a:effectLst/>
                        </a:rPr>
                        <a:t>v</a:t>
                      </a:r>
                      <a:endParaRPr lang="en-US" sz="1200" b="0" i="0" u="none" strike="noStrike" dirty="0">
                        <a:solidFill>
                          <a:srgbClr val="000000"/>
                        </a:solidFill>
                        <a:effectLst/>
                        <a:latin typeface="新細明體" panose="02020500000000000000" pitchFamily="18" charset="-120"/>
                        <a:ea typeface="新細明體" panose="02020500000000000000" pitchFamily="18" charset="-120"/>
                      </a:endParaRPr>
                    </a:p>
                  </a:txBody>
                  <a:tcPr marL="3810" marR="3810" marT="3810" marB="0" anchor="ctr"/>
                </a:tc>
                <a:tc>
                  <a:txBody>
                    <a:bodyPr/>
                    <a:lstStyle/>
                    <a:p>
                      <a:pPr algn="l" fontAlgn="ctr"/>
                      <a:r>
                        <a:rPr lang="en-US" sz="1200" u="none" strike="noStrike">
                          <a:effectLst/>
                        </a:rPr>
                        <a:t>v</a:t>
                      </a:r>
                      <a:endParaRPr lang="en-US" sz="1200" b="0" i="0" u="none" strike="noStrike">
                        <a:solidFill>
                          <a:srgbClr val="000000"/>
                        </a:solidFill>
                        <a:effectLst/>
                        <a:latin typeface="新細明體" panose="02020500000000000000" pitchFamily="18" charset="-120"/>
                        <a:ea typeface="新細明體" panose="02020500000000000000" pitchFamily="18" charset="-120"/>
                      </a:endParaRPr>
                    </a:p>
                  </a:txBody>
                  <a:tcPr marL="3810" marR="3810" marT="3810" marB="0" anchor="ctr"/>
                </a:tc>
                <a:tc>
                  <a:txBody>
                    <a:bodyPr/>
                    <a:lstStyle/>
                    <a:p>
                      <a:pPr algn="l" fontAlgn="ctr"/>
                      <a:r>
                        <a:rPr lang="en-US" sz="1200" u="none" strike="noStrike">
                          <a:effectLst/>
                        </a:rPr>
                        <a:t>v</a:t>
                      </a:r>
                      <a:endParaRPr lang="en-US" sz="1200" b="0" i="0" u="none" strike="noStrike">
                        <a:solidFill>
                          <a:srgbClr val="000000"/>
                        </a:solidFill>
                        <a:effectLst/>
                        <a:latin typeface="新細明體" panose="02020500000000000000" pitchFamily="18" charset="-120"/>
                        <a:ea typeface="新細明體" panose="02020500000000000000" pitchFamily="18" charset="-120"/>
                      </a:endParaRPr>
                    </a:p>
                  </a:txBody>
                  <a:tcPr marL="3810" marR="3810" marT="3810" marB="0" anchor="ctr"/>
                </a:tc>
                <a:tc>
                  <a:txBody>
                    <a:bodyPr/>
                    <a:lstStyle/>
                    <a:p>
                      <a:pPr algn="l" fontAlgn="ctr"/>
                      <a:r>
                        <a:rPr lang="en-US" sz="1200" u="none" strike="noStrike">
                          <a:effectLst/>
                        </a:rPr>
                        <a:t>v</a:t>
                      </a:r>
                      <a:endParaRPr lang="en-US" sz="1200" b="0" i="0" u="none" strike="noStrike">
                        <a:solidFill>
                          <a:srgbClr val="000000"/>
                        </a:solidFill>
                        <a:effectLst/>
                        <a:latin typeface="新細明體" panose="02020500000000000000" pitchFamily="18" charset="-120"/>
                        <a:ea typeface="新細明體" panose="02020500000000000000" pitchFamily="18" charset="-120"/>
                      </a:endParaRPr>
                    </a:p>
                  </a:txBody>
                  <a:tcPr marL="3810" marR="3810" marT="3810" marB="0" anchor="ctr"/>
                </a:tc>
                <a:extLst>
                  <a:ext uri="{0D108BD9-81ED-4DB2-BD59-A6C34878D82A}">
                    <a16:rowId xmlns:a16="http://schemas.microsoft.com/office/drawing/2014/main" val="4235877690"/>
                  </a:ext>
                </a:extLst>
              </a:tr>
              <a:tr h="323952">
                <a:tc>
                  <a:txBody>
                    <a:bodyPr/>
                    <a:lstStyle/>
                    <a:p>
                      <a:pPr algn="l" fontAlgn="ctr"/>
                      <a:r>
                        <a:rPr lang="en-US" sz="1600" u="none" strike="noStrike">
                          <a:effectLst/>
                        </a:rPr>
                        <a:t>Uniqlo</a:t>
                      </a:r>
                      <a:endParaRPr lang="en-US" sz="1600" b="0" i="0" u="none" strike="noStrike">
                        <a:solidFill>
                          <a:srgbClr val="000000"/>
                        </a:solidFill>
                        <a:effectLst/>
                        <a:latin typeface="微軟正黑體" panose="020B0604030504040204" pitchFamily="34" charset="-120"/>
                        <a:ea typeface="微軟正黑體" panose="020B0604030504040204" pitchFamily="34" charset="-120"/>
                      </a:endParaRPr>
                    </a:p>
                  </a:txBody>
                  <a:tcPr marL="3810" marR="3810" marT="3810" marB="0" anchor="ctr"/>
                </a:tc>
                <a:tc>
                  <a:txBody>
                    <a:bodyPr/>
                    <a:lstStyle/>
                    <a:p>
                      <a:pPr algn="l" fontAlgn="ctr"/>
                      <a:r>
                        <a:rPr lang="en-US" altLang="zh-TW" sz="1200" u="none" strike="noStrike" dirty="0">
                          <a:effectLst/>
                        </a:rPr>
                        <a:t>1.4/ 1.6</a:t>
                      </a:r>
                      <a:endParaRPr lang="en-US" altLang="zh-TW" sz="1200" b="0" i="0" u="none" strike="noStrike" dirty="0">
                        <a:solidFill>
                          <a:srgbClr val="000000"/>
                        </a:solidFill>
                        <a:effectLst/>
                        <a:latin typeface="新細明體" panose="02020500000000000000" pitchFamily="18" charset="-120"/>
                        <a:ea typeface="新細明體" panose="02020500000000000000" pitchFamily="18" charset="-120"/>
                      </a:endParaRPr>
                    </a:p>
                  </a:txBody>
                  <a:tcPr marL="3810" marR="3810" marT="3810" marB="0" anchor="ctr"/>
                </a:tc>
                <a:tc>
                  <a:txBody>
                    <a:bodyPr/>
                    <a:lstStyle/>
                    <a:p>
                      <a:pPr algn="r" fontAlgn="ctr"/>
                      <a:r>
                        <a:rPr lang="en-US" altLang="zh-TW" sz="1200" u="none" strike="noStrike" dirty="0">
                          <a:effectLst/>
                        </a:rPr>
                        <a:t>1.5</a:t>
                      </a:r>
                      <a:endParaRPr lang="en-US" altLang="zh-TW" sz="1200" b="0" i="0" u="none" strike="noStrike" dirty="0">
                        <a:solidFill>
                          <a:srgbClr val="000000"/>
                        </a:solidFill>
                        <a:effectLst/>
                        <a:latin typeface="新細明體" panose="02020500000000000000" pitchFamily="18" charset="-120"/>
                        <a:ea typeface="新細明體" panose="02020500000000000000" pitchFamily="18" charset="-120"/>
                      </a:endParaRPr>
                    </a:p>
                  </a:txBody>
                  <a:tcPr marL="3810" marR="3810" marT="3810" marB="0" anchor="ctr"/>
                </a:tc>
                <a:tc>
                  <a:txBody>
                    <a:bodyPr/>
                    <a:lstStyle/>
                    <a:p>
                      <a:pPr algn="r" fontAlgn="ctr"/>
                      <a:r>
                        <a:rPr lang="en-US" altLang="zh-TW" sz="1200" u="none" strike="noStrike" dirty="0">
                          <a:effectLst/>
                        </a:rPr>
                        <a:t>623</a:t>
                      </a:r>
                      <a:endParaRPr lang="en-US" altLang="zh-TW" sz="1200" b="0" i="0" u="none" strike="noStrike" dirty="0">
                        <a:solidFill>
                          <a:srgbClr val="000000"/>
                        </a:solidFill>
                        <a:effectLst/>
                        <a:latin typeface="新細明體" panose="02020500000000000000" pitchFamily="18" charset="-120"/>
                        <a:ea typeface="新細明體" panose="02020500000000000000" pitchFamily="18" charset="-120"/>
                      </a:endParaRPr>
                    </a:p>
                  </a:txBody>
                  <a:tcPr marL="3810" marR="3810" marT="3810" marB="0" anchor="ctr"/>
                </a:tc>
                <a:tc>
                  <a:txBody>
                    <a:bodyPr/>
                    <a:lstStyle/>
                    <a:p>
                      <a:pPr algn="r" fontAlgn="ctr"/>
                      <a:r>
                        <a:rPr lang="en-US" altLang="zh-TW" sz="1200" u="none" strike="noStrike" dirty="0">
                          <a:effectLst/>
                        </a:rPr>
                        <a:t>4</a:t>
                      </a:r>
                      <a:endParaRPr lang="en-US" altLang="zh-TW" sz="1200" b="0" i="0" u="none" strike="noStrike" dirty="0">
                        <a:solidFill>
                          <a:srgbClr val="000000"/>
                        </a:solidFill>
                        <a:effectLst/>
                        <a:latin typeface="新細明體" panose="02020500000000000000" pitchFamily="18" charset="-120"/>
                        <a:ea typeface="新細明體" panose="02020500000000000000" pitchFamily="18" charset="-120"/>
                      </a:endParaRPr>
                    </a:p>
                  </a:txBody>
                  <a:tcPr marL="3810" marR="3810" marT="3810" marB="0" anchor="ctr"/>
                </a:tc>
                <a:tc>
                  <a:txBody>
                    <a:bodyPr/>
                    <a:lstStyle/>
                    <a:p>
                      <a:pPr algn="l" fontAlgn="ctr"/>
                      <a:r>
                        <a:rPr lang="en-US" sz="1200" u="none" strike="noStrike" dirty="0">
                          <a:effectLst/>
                        </a:rPr>
                        <a:t>v</a:t>
                      </a:r>
                      <a:endParaRPr lang="en-US" sz="1200" b="0" i="0" u="none" strike="noStrike" dirty="0">
                        <a:solidFill>
                          <a:srgbClr val="000000"/>
                        </a:solidFill>
                        <a:effectLst/>
                        <a:latin typeface="新細明體" panose="02020500000000000000" pitchFamily="18" charset="-120"/>
                        <a:ea typeface="新細明體" panose="02020500000000000000" pitchFamily="18" charset="-120"/>
                      </a:endParaRPr>
                    </a:p>
                  </a:txBody>
                  <a:tcPr marL="3810" marR="3810" marT="3810" marB="0" anchor="ctr"/>
                </a:tc>
                <a:tc>
                  <a:txBody>
                    <a:bodyPr/>
                    <a:lstStyle/>
                    <a:p>
                      <a:pPr algn="l" fontAlgn="ctr"/>
                      <a:endParaRPr lang="zh-TW" altLang="en-US" sz="1200" b="0" i="0" u="none" strike="noStrike">
                        <a:solidFill>
                          <a:srgbClr val="000000"/>
                        </a:solidFill>
                        <a:effectLst/>
                        <a:latin typeface="新細明體" panose="02020500000000000000" pitchFamily="18" charset="-120"/>
                        <a:ea typeface="新細明體" panose="02020500000000000000" pitchFamily="18" charset="-120"/>
                      </a:endParaRPr>
                    </a:p>
                  </a:txBody>
                  <a:tcPr marL="3810" marR="3810" marT="3810" marB="0" anchor="ctr"/>
                </a:tc>
                <a:tc>
                  <a:txBody>
                    <a:bodyPr/>
                    <a:lstStyle/>
                    <a:p>
                      <a:pPr algn="l" fontAlgn="ctr"/>
                      <a:r>
                        <a:rPr lang="en-US" sz="1200" u="none" strike="noStrike">
                          <a:effectLst/>
                        </a:rPr>
                        <a:t>v</a:t>
                      </a:r>
                      <a:endParaRPr lang="en-US" sz="1200" b="0" i="0" u="none" strike="noStrike">
                        <a:solidFill>
                          <a:srgbClr val="000000"/>
                        </a:solidFill>
                        <a:effectLst/>
                        <a:latin typeface="新細明體" panose="02020500000000000000" pitchFamily="18" charset="-120"/>
                        <a:ea typeface="新細明體" panose="02020500000000000000" pitchFamily="18" charset="-120"/>
                      </a:endParaRPr>
                    </a:p>
                  </a:txBody>
                  <a:tcPr marL="3810" marR="3810" marT="3810" marB="0" anchor="ctr"/>
                </a:tc>
                <a:tc>
                  <a:txBody>
                    <a:bodyPr/>
                    <a:lstStyle/>
                    <a:p>
                      <a:pPr algn="l" fontAlgn="ctr"/>
                      <a:endParaRPr lang="zh-TW" altLang="en-US" sz="1200" b="0" i="0" u="none" strike="noStrike">
                        <a:solidFill>
                          <a:srgbClr val="000000"/>
                        </a:solidFill>
                        <a:effectLst/>
                        <a:latin typeface="新細明體" panose="02020500000000000000" pitchFamily="18" charset="-120"/>
                        <a:ea typeface="新細明體" panose="02020500000000000000" pitchFamily="18" charset="-120"/>
                      </a:endParaRPr>
                    </a:p>
                  </a:txBody>
                  <a:tcPr marL="3810" marR="3810" marT="3810" marB="0" anchor="ctr"/>
                </a:tc>
                <a:extLst>
                  <a:ext uri="{0D108BD9-81ED-4DB2-BD59-A6C34878D82A}">
                    <a16:rowId xmlns:a16="http://schemas.microsoft.com/office/drawing/2014/main" val="2015002783"/>
                  </a:ext>
                </a:extLst>
              </a:tr>
              <a:tr h="323952">
                <a:tc>
                  <a:txBody>
                    <a:bodyPr/>
                    <a:lstStyle/>
                    <a:p>
                      <a:pPr algn="l" fontAlgn="ctr"/>
                      <a:r>
                        <a:rPr lang="zh-TW" altLang="en-US" sz="1600" u="none" strike="noStrike" dirty="0">
                          <a:effectLst/>
                        </a:rPr>
                        <a:t>淘寶中國</a:t>
                      </a:r>
                      <a:endParaRPr lang="zh-TW" altLang="en-US" sz="1600" b="0"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3810" marR="3810" marT="3810" marB="0" anchor="ctr"/>
                </a:tc>
                <a:tc>
                  <a:txBody>
                    <a:bodyPr/>
                    <a:lstStyle/>
                    <a:p>
                      <a:pPr algn="l" fontAlgn="ctr"/>
                      <a:r>
                        <a:rPr lang="en-US" altLang="zh-TW" sz="1200" u="none" strike="noStrike">
                          <a:effectLst/>
                        </a:rPr>
                        <a:t>4.6/ 3.4</a:t>
                      </a:r>
                      <a:endParaRPr lang="en-US" altLang="zh-TW" sz="1200" b="0" i="0" u="none" strike="noStrike">
                        <a:solidFill>
                          <a:srgbClr val="000000"/>
                        </a:solidFill>
                        <a:effectLst/>
                        <a:latin typeface="新細明體" panose="02020500000000000000" pitchFamily="18" charset="-120"/>
                        <a:ea typeface="新細明體" panose="02020500000000000000" pitchFamily="18" charset="-120"/>
                      </a:endParaRPr>
                    </a:p>
                  </a:txBody>
                  <a:tcPr marL="3810" marR="3810" marT="3810" marB="0" anchor="ctr"/>
                </a:tc>
                <a:tc>
                  <a:txBody>
                    <a:bodyPr/>
                    <a:lstStyle/>
                    <a:p>
                      <a:pPr algn="r" fontAlgn="ctr"/>
                      <a:r>
                        <a:rPr lang="en-US" altLang="zh-TW" sz="1200" u="none" strike="noStrike">
                          <a:effectLst/>
                        </a:rPr>
                        <a:t>4</a:t>
                      </a:r>
                      <a:endParaRPr lang="en-US" altLang="zh-TW" sz="1200" b="0" i="0" u="none" strike="noStrike">
                        <a:solidFill>
                          <a:srgbClr val="000000"/>
                        </a:solidFill>
                        <a:effectLst/>
                        <a:latin typeface="新細明體" panose="02020500000000000000" pitchFamily="18" charset="-120"/>
                        <a:ea typeface="新細明體" panose="02020500000000000000" pitchFamily="18" charset="-120"/>
                      </a:endParaRPr>
                    </a:p>
                  </a:txBody>
                  <a:tcPr marL="3810" marR="3810" marT="3810" marB="0" anchor="ctr"/>
                </a:tc>
                <a:tc>
                  <a:txBody>
                    <a:bodyPr/>
                    <a:lstStyle/>
                    <a:p>
                      <a:pPr algn="r" fontAlgn="ctr"/>
                      <a:r>
                        <a:rPr lang="en-US" altLang="zh-TW" sz="1200" u="none" strike="noStrike">
                          <a:effectLst/>
                        </a:rPr>
                        <a:t>4620</a:t>
                      </a:r>
                      <a:endParaRPr lang="en-US" altLang="zh-TW" sz="1200" b="0" i="0" u="none" strike="noStrike">
                        <a:solidFill>
                          <a:srgbClr val="000000"/>
                        </a:solidFill>
                        <a:effectLst/>
                        <a:latin typeface="新細明體" panose="02020500000000000000" pitchFamily="18" charset="-120"/>
                        <a:ea typeface="新細明體" panose="02020500000000000000" pitchFamily="18" charset="-120"/>
                      </a:endParaRPr>
                    </a:p>
                  </a:txBody>
                  <a:tcPr marL="3810" marR="3810" marT="3810" marB="0" anchor="ctr"/>
                </a:tc>
                <a:tc>
                  <a:txBody>
                    <a:bodyPr/>
                    <a:lstStyle/>
                    <a:p>
                      <a:pPr algn="r" fontAlgn="ctr"/>
                      <a:r>
                        <a:rPr lang="en-US" altLang="zh-TW" sz="1200" u="none" strike="noStrike" dirty="0">
                          <a:effectLst/>
                        </a:rPr>
                        <a:t>5</a:t>
                      </a:r>
                      <a:endParaRPr lang="en-US" altLang="zh-TW" sz="1200" b="0" i="0" u="none" strike="noStrike" dirty="0">
                        <a:solidFill>
                          <a:srgbClr val="000000"/>
                        </a:solidFill>
                        <a:effectLst/>
                        <a:latin typeface="新細明體" panose="02020500000000000000" pitchFamily="18" charset="-120"/>
                        <a:ea typeface="新細明體" panose="02020500000000000000" pitchFamily="18" charset="-120"/>
                      </a:endParaRPr>
                    </a:p>
                  </a:txBody>
                  <a:tcPr marL="3810" marR="3810" marT="3810" marB="0" anchor="ctr"/>
                </a:tc>
                <a:tc>
                  <a:txBody>
                    <a:bodyPr/>
                    <a:lstStyle/>
                    <a:p>
                      <a:pPr algn="l" fontAlgn="ctr"/>
                      <a:r>
                        <a:rPr lang="en-US" sz="1200" u="none" strike="noStrike" dirty="0">
                          <a:effectLst/>
                        </a:rPr>
                        <a:t>v</a:t>
                      </a:r>
                      <a:endParaRPr lang="en-US" sz="1200" b="0" i="0" u="none" strike="noStrike" dirty="0">
                        <a:solidFill>
                          <a:srgbClr val="000000"/>
                        </a:solidFill>
                        <a:effectLst/>
                        <a:latin typeface="新細明體" panose="02020500000000000000" pitchFamily="18" charset="-120"/>
                        <a:ea typeface="新細明體" panose="02020500000000000000" pitchFamily="18" charset="-120"/>
                      </a:endParaRPr>
                    </a:p>
                  </a:txBody>
                  <a:tcPr marL="3810" marR="3810" marT="3810" marB="0" anchor="ctr"/>
                </a:tc>
                <a:tc>
                  <a:txBody>
                    <a:bodyPr/>
                    <a:lstStyle/>
                    <a:p>
                      <a:pPr algn="l" fontAlgn="ctr"/>
                      <a:r>
                        <a:rPr lang="en-US" sz="1200" u="none" strike="noStrike" dirty="0">
                          <a:effectLst/>
                        </a:rPr>
                        <a:t>v/x</a:t>
                      </a:r>
                      <a:endParaRPr lang="en-US" sz="1200" b="0" i="0" u="none" strike="noStrike" dirty="0">
                        <a:solidFill>
                          <a:srgbClr val="000000"/>
                        </a:solidFill>
                        <a:effectLst/>
                        <a:latin typeface="新細明體" panose="02020500000000000000" pitchFamily="18" charset="-120"/>
                        <a:ea typeface="新細明體" panose="02020500000000000000" pitchFamily="18" charset="-120"/>
                      </a:endParaRPr>
                    </a:p>
                  </a:txBody>
                  <a:tcPr marL="3810" marR="3810" marT="3810" marB="0" anchor="ctr"/>
                </a:tc>
                <a:tc>
                  <a:txBody>
                    <a:bodyPr/>
                    <a:lstStyle/>
                    <a:p>
                      <a:pPr algn="l" fontAlgn="ctr"/>
                      <a:r>
                        <a:rPr lang="en-US" sz="1200" u="none" strike="noStrike">
                          <a:effectLst/>
                        </a:rPr>
                        <a:t>v</a:t>
                      </a:r>
                      <a:endParaRPr lang="en-US" sz="1200" b="0" i="0" u="none" strike="noStrike">
                        <a:solidFill>
                          <a:srgbClr val="000000"/>
                        </a:solidFill>
                        <a:effectLst/>
                        <a:latin typeface="新細明體" panose="02020500000000000000" pitchFamily="18" charset="-120"/>
                        <a:ea typeface="新細明體" panose="02020500000000000000" pitchFamily="18" charset="-120"/>
                      </a:endParaRPr>
                    </a:p>
                  </a:txBody>
                  <a:tcPr marL="3810" marR="3810" marT="3810" marB="0" anchor="ctr"/>
                </a:tc>
                <a:tc>
                  <a:txBody>
                    <a:bodyPr/>
                    <a:lstStyle/>
                    <a:p>
                      <a:pPr algn="l" fontAlgn="ctr"/>
                      <a:r>
                        <a:rPr lang="en-US" sz="1200" u="none" strike="noStrike">
                          <a:effectLst/>
                        </a:rPr>
                        <a:t>v</a:t>
                      </a:r>
                      <a:endParaRPr lang="en-US" sz="1200" b="0" i="0" u="none" strike="noStrike">
                        <a:solidFill>
                          <a:srgbClr val="000000"/>
                        </a:solidFill>
                        <a:effectLst/>
                        <a:latin typeface="新細明體" panose="02020500000000000000" pitchFamily="18" charset="-120"/>
                        <a:ea typeface="新細明體" panose="02020500000000000000" pitchFamily="18" charset="-120"/>
                      </a:endParaRPr>
                    </a:p>
                  </a:txBody>
                  <a:tcPr marL="3810" marR="3810" marT="3810" marB="0" anchor="ctr"/>
                </a:tc>
                <a:extLst>
                  <a:ext uri="{0D108BD9-81ED-4DB2-BD59-A6C34878D82A}">
                    <a16:rowId xmlns:a16="http://schemas.microsoft.com/office/drawing/2014/main" val="135648093"/>
                  </a:ext>
                </a:extLst>
              </a:tr>
              <a:tr h="323952">
                <a:tc>
                  <a:txBody>
                    <a:bodyPr/>
                    <a:lstStyle/>
                    <a:p>
                      <a:pPr algn="l" fontAlgn="ctr"/>
                      <a:r>
                        <a:rPr lang="en-US" sz="1600" u="none" strike="noStrike">
                          <a:effectLst/>
                        </a:rPr>
                        <a:t>GomaJi</a:t>
                      </a:r>
                      <a:endParaRPr lang="en-US" sz="1600" b="0" i="0" u="none" strike="noStrike">
                        <a:solidFill>
                          <a:srgbClr val="000000"/>
                        </a:solidFill>
                        <a:effectLst/>
                        <a:latin typeface="微軟正黑體" panose="020B0604030504040204" pitchFamily="34" charset="-120"/>
                        <a:ea typeface="微軟正黑體" panose="020B0604030504040204" pitchFamily="34" charset="-120"/>
                      </a:endParaRPr>
                    </a:p>
                  </a:txBody>
                  <a:tcPr marL="3810" marR="3810" marT="3810" marB="0" anchor="ctr"/>
                </a:tc>
                <a:tc>
                  <a:txBody>
                    <a:bodyPr/>
                    <a:lstStyle/>
                    <a:p>
                      <a:pPr algn="l" fontAlgn="ctr"/>
                      <a:r>
                        <a:rPr lang="en-US" altLang="zh-TW" sz="1200" u="none" strike="noStrike" dirty="0">
                          <a:effectLst/>
                        </a:rPr>
                        <a:t>4.4/ 4.4</a:t>
                      </a:r>
                      <a:endParaRPr lang="en-US" altLang="zh-TW" sz="1200" b="0" i="0" u="none" strike="noStrike" dirty="0">
                        <a:solidFill>
                          <a:srgbClr val="000000"/>
                        </a:solidFill>
                        <a:effectLst/>
                        <a:latin typeface="新細明體" panose="02020500000000000000" pitchFamily="18" charset="-120"/>
                        <a:ea typeface="新細明體" panose="02020500000000000000" pitchFamily="18" charset="-120"/>
                      </a:endParaRPr>
                    </a:p>
                  </a:txBody>
                  <a:tcPr marL="3810" marR="3810" marT="3810" marB="0" anchor="ctr"/>
                </a:tc>
                <a:tc>
                  <a:txBody>
                    <a:bodyPr/>
                    <a:lstStyle/>
                    <a:p>
                      <a:pPr algn="r" fontAlgn="ctr"/>
                      <a:r>
                        <a:rPr lang="en-US" altLang="zh-TW" sz="1200" u="none" strike="noStrike" dirty="0">
                          <a:effectLst/>
                        </a:rPr>
                        <a:t>4.4</a:t>
                      </a:r>
                      <a:endParaRPr lang="en-US" altLang="zh-TW" sz="1200" b="0" i="0" u="none" strike="noStrike" dirty="0">
                        <a:solidFill>
                          <a:srgbClr val="000000"/>
                        </a:solidFill>
                        <a:effectLst/>
                        <a:latin typeface="新細明體" panose="02020500000000000000" pitchFamily="18" charset="-120"/>
                        <a:ea typeface="新細明體" panose="02020500000000000000" pitchFamily="18" charset="-120"/>
                      </a:endParaRPr>
                    </a:p>
                  </a:txBody>
                  <a:tcPr marL="3810" marR="3810" marT="3810" marB="0" anchor="ctr"/>
                </a:tc>
                <a:tc>
                  <a:txBody>
                    <a:bodyPr/>
                    <a:lstStyle/>
                    <a:p>
                      <a:pPr algn="r" fontAlgn="ctr"/>
                      <a:r>
                        <a:rPr lang="en-US" altLang="zh-TW" sz="1200" u="none" strike="noStrike">
                          <a:effectLst/>
                        </a:rPr>
                        <a:t>1290</a:t>
                      </a:r>
                      <a:endParaRPr lang="en-US" altLang="zh-TW" sz="1200" b="0" i="0" u="none" strike="noStrike">
                        <a:solidFill>
                          <a:srgbClr val="000000"/>
                        </a:solidFill>
                        <a:effectLst/>
                        <a:latin typeface="新細明體" panose="02020500000000000000" pitchFamily="18" charset="-120"/>
                        <a:ea typeface="新細明體" panose="02020500000000000000" pitchFamily="18" charset="-120"/>
                      </a:endParaRPr>
                    </a:p>
                  </a:txBody>
                  <a:tcPr marL="3810" marR="3810" marT="3810" marB="0" anchor="ctr"/>
                </a:tc>
                <a:tc>
                  <a:txBody>
                    <a:bodyPr/>
                    <a:lstStyle/>
                    <a:p>
                      <a:pPr algn="r" fontAlgn="ctr"/>
                      <a:r>
                        <a:rPr lang="en-US" altLang="zh-TW" sz="1200" u="none" strike="noStrike">
                          <a:effectLst/>
                        </a:rPr>
                        <a:t>6</a:t>
                      </a:r>
                      <a:endParaRPr lang="en-US" altLang="zh-TW" sz="1200" b="0" i="0" u="none" strike="noStrike">
                        <a:solidFill>
                          <a:srgbClr val="000000"/>
                        </a:solidFill>
                        <a:effectLst/>
                        <a:latin typeface="新細明體" panose="02020500000000000000" pitchFamily="18" charset="-120"/>
                        <a:ea typeface="新細明體" panose="02020500000000000000" pitchFamily="18" charset="-120"/>
                      </a:endParaRPr>
                    </a:p>
                  </a:txBody>
                  <a:tcPr marL="3810" marR="3810" marT="3810" marB="0" anchor="ctr"/>
                </a:tc>
                <a:tc>
                  <a:txBody>
                    <a:bodyPr/>
                    <a:lstStyle/>
                    <a:p>
                      <a:pPr algn="l" fontAlgn="ctr"/>
                      <a:r>
                        <a:rPr lang="en-US" sz="1200" u="none" strike="noStrike" dirty="0">
                          <a:effectLst/>
                        </a:rPr>
                        <a:t>v</a:t>
                      </a:r>
                      <a:endParaRPr lang="en-US" sz="1200" b="0" i="0" u="none" strike="noStrike" dirty="0">
                        <a:solidFill>
                          <a:srgbClr val="000000"/>
                        </a:solidFill>
                        <a:effectLst/>
                        <a:latin typeface="新細明體" panose="02020500000000000000" pitchFamily="18" charset="-120"/>
                        <a:ea typeface="新細明體" panose="02020500000000000000" pitchFamily="18" charset="-120"/>
                      </a:endParaRPr>
                    </a:p>
                  </a:txBody>
                  <a:tcPr marL="3810" marR="3810" marT="3810" marB="0" anchor="ctr"/>
                </a:tc>
                <a:tc>
                  <a:txBody>
                    <a:bodyPr/>
                    <a:lstStyle/>
                    <a:p>
                      <a:pPr algn="l" fontAlgn="ctr"/>
                      <a:endParaRPr lang="zh-TW" altLang="en-US" sz="1200" b="0" i="0" u="none" strike="noStrike" dirty="0">
                        <a:solidFill>
                          <a:srgbClr val="000000"/>
                        </a:solidFill>
                        <a:effectLst/>
                        <a:latin typeface="新細明體" panose="02020500000000000000" pitchFamily="18" charset="-120"/>
                        <a:ea typeface="新細明體" panose="02020500000000000000" pitchFamily="18" charset="-120"/>
                      </a:endParaRPr>
                    </a:p>
                  </a:txBody>
                  <a:tcPr marL="3810" marR="3810" marT="3810" marB="0" anchor="ctr"/>
                </a:tc>
                <a:tc>
                  <a:txBody>
                    <a:bodyPr/>
                    <a:lstStyle/>
                    <a:p>
                      <a:pPr algn="l" fontAlgn="ctr"/>
                      <a:r>
                        <a:rPr lang="en-US" sz="1200" u="none" strike="noStrike" dirty="0">
                          <a:effectLst/>
                        </a:rPr>
                        <a:t>v</a:t>
                      </a:r>
                      <a:endParaRPr lang="en-US" sz="1200" b="0" i="0" u="none" strike="noStrike" dirty="0">
                        <a:solidFill>
                          <a:srgbClr val="000000"/>
                        </a:solidFill>
                        <a:effectLst/>
                        <a:latin typeface="新細明體" panose="02020500000000000000" pitchFamily="18" charset="-120"/>
                        <a:ea typeface="新細明體" panose="02020500000000000000" pitchFamily="18" charset="-120"/>
                      </a:endParaRPr>
                    </a:p>
                  </a:txBody>
                  <a:tcPr marL="3810" marR="3810" marT="3810" marB="0" anchor="ctr"/>
                </a:tc>
                <a:tc>
                  <a:txBody>
                    <a:bodyPr/>
                    <a:lstStyle/>
                    <a:p>
                      <a:pPr algn="l" fontAlgn="ctr"/>
                      <a:r>
                        <a:rPr lang="en-US" sz="1200" u="none" strike="noStrike">
                          <a:effectLst/>
                        </a:rPr>
                        <a:t>v</a:t>
                      </a:r>
                      <a:endParaRPr lang="en-US" sz="1200" b="0" i="0" u="none" strike="noStrike">
                        <a:solidFill>
                          <a:srgbClr val="000000"/>
                        </a:solidFill>
                        <a:effectLst/>
                        <a:latin typeface="新細明體" panose="02020500000000000000" pitchFamily="18" charset="-120"/>
                        <a:ea typeface="新細明體" panose="02020500000000000000" pitchFamily="18" charset="-120"/>
                      </a:endParaRPr>
                    </a:p>
                  </a:txBody>
                  <a:tcPr marL="3810" marR="3810" marT="3810" marB="0" anchor="ctr"/>
                </a:tc>
                <a:extLst>
                  <a:ext uri="{0D108BD9-81ED-4DB2-BD59-A6C34878D82A}">
                    <a16:rowId xmlns:a16="http://schemas.microsoft.com/office/drawing/2014/main" val="2948186116"/>
                  </a:ext>
                </a:extLst>
              </a:tr>
              <a:tr h="323952">
                <a:tc>
                  <a:txBody>
                    <a:bodyPr/>
                    <a:lstStyle/>
                    <a:p>
                      <a:pPr algn="l" fontAlgn="ctr"/>
                      <a:r>
                        <a:rPr lang="en-US" sz="1600" u="none" strike="noStrike">
                          <a:effectLst/>
                        </a:rPr>
                        <a:t>Momo</a:t>
                      </a:r>
                      <a:r>
                        <a:rPr lang="zh-TW" altLang="en-US" sz="1600" u="none" strike="noStrike">
                          <a:effectLst/>
                        </a:rPr>
                        <a:t>購物網</a:t>
                      </a:r>
                      <a:endParaRPr lang="zh-TW" altLang="en-US" sz="1600" b="0" i="0" u="none" strike="noStrike">
                        <a:solidFill>
                          <a:srgbClr val="000000"/>
                        </a:solidFill>
                        <a:effectLst/>
                        <a:latin typeface="微軟正黑體" panose="020B0604030504040204" pitchFamily="34" charset="-120"/>
                        <a:ea typeface="微軟正黑體" panose="020B0604030504040204" pitchFamily="34" charset="-120"/>
                      </a:endParaRPr>
                    </a:p>
                  </a:txBody>
                  <a:tcPr marL="3810" marR="3810" marT="3810" marB="0" anchor="ctr"/>
                </a:tc>
                <a:tc>
                  <a:txBody>
                    <a:bodyPr/>
                    <a:lstStyle/>
                    <a:p>
                      <a:pPr algn="l" fontAlgn="ctr"/>
                      <a:r>
                        <a:rPr lang="en-US" altLang="zh-TW" sz="1200" u="none" strike="noStrike">
                          <a:effectLst/>
                        </a:rPr>
                        <a:t>2.9/ 4.0</a:t>
                      </a:r>
                      <a:endParaRPr lang="en-US" altLang="zh-TW" sz="1200" b="0" i="0" u="none" strike="noStrike">
                        <a:solidFill>
                          <a:srgbClr val="000000"/>
                        </a:solidFill>
                        <a:effectLst/>
                        <a:latin typeface="新細明體" panose="02020500000000000000" pitchFamily="18" charset="-120"/>
                        <a:ea typeface="新細明體" panose="02020500000000000000" pitchFamily="18" charset="-120"/>
                      </a:endParaRPr>
                    </a:p>
                  </a:txBody>
                  <a:tcPr marL="3810" marR="3810" marT="3810" marB="0" anchor="ctr"/>
                </a:tc>
                <a:tc>
                  <a:txBody>
                    <a:bodyPr/>
                    <a:lstStyle/>
                    <a:p>
                      <a:pPr algn="r" fontAlgn="ctr"/>
                      <a:r>
                        <a:rPr lang="en-US" altLang="zh-TW" sz="1200" u="none" strike="noStrike">
                          <a:effectLst/>
                        </a:rPr>
                        <a:t>3.45</a:t>
                      </a:r>
                      <a:endParaRPr lang="en-US" altLang="zh-TW" sz="1200" b="0" i="0" u="none" strike="noStrike">
                        <a:solidFill>
                          <a:srgbClr val="000000"/>
                        </a:solidFill>
                        <a:effectLst/>
                        <a:latin typeface="新細明體" panose="02020500000000000000" pitchFamily="18" charset="-120"/>
                        <a:ea typeface="新細明體" panose="02020500000000000000" pitchFamily="18" charset="-120"/>
                      </a:endParaRPr>
                    </a:p>
                  </a:txBody>
                  <a:tcPr marL="3810" marR="3810" marT="3810" marB="0" anchor="ctr"/>
                </a:tc>
                <a:tc>
                  <a:txBody>
                    <a:bodyPr/>
                    <a:lstStyle/>
                    <a:p>
                      <a:pPr algn="r" fontAlgn="ctr"/>
                      <a:r>
                        <a:rPr lang="en-US" altLang="zh-TW" sz="1200" u="none" strike="noStrike">
                          <a:effectLst/>
                        </a:rPr>
                        <a:t>902</a:t>
                      </a:r>
                      <a:endParaRPr lang="en-US" altLang="zh-TW" sz="1200" b="0" i="0" u="none" strike="noStrike">
                        <a:solidFill>
                          <a:srgbClr val="000000"/>
                        </a:solidFill>
                        <a:effectLst/>
                        <a:latin typeface="新細明體" panose="02020500000000000000" pitchFamily="18" charset="-120"/>
                        <a:ea typeface="新細明體" panose="02020500000000000000" pitchFamily="18" charset="-120"/>
                      </a:endParaRPr>
                    </a:p>
                  </a:txBody>
                  <a:tcPr marL="3810" marR="3810" marT="3810" marB="0" anchor="ctr"/>
                </a:tc>
                <a:tc>
                  <a:txBody>
                    <a:bodyPr/>
                    <a:lstStyle/>
                    <a:p>
                      <a:pPr algn="r" fontAlgn="ctr"/>
                      <a:r>
                        <a:rPr lang="en-US" altLang="zh-TW" sz="1200" u="none" strike="noStrike">
                          <a:effectLst/>
                        </a:rPr>
                        <a:t>7</a:t>
                      </a:r>
                      <a:endParaRPr lang="en-US" altLang="zh-TW" sz="1200" b="0" i="0" u="none" strike="noStrike">
                        <a:solidFill>
                          <a:srgbClr val="000000"/>
                        </a:solidFill>
                        <a:effectLst/>
                        <a:latin typeface="新細明體" panose="02020500000000000000" pitchFamily="18" charset="-120"/>
                        <a:ea typeface="新細明體" panose="02020500000000000000" pitchFamily="18" charset="-120"/>
                      </a:endParaRPr>
                    </a:p>
                  </a:txBody>
                  <a:tcPr marL="3810" marR="3810" marT="3810" marB="0" anchor="ctr"/>
                </a:tc>
                <a:tc>
                  <a:txBody>
                    <a:bodyPr/>
                    <a:lstStyle/>
                    <a:p>
                      <a:pPr algn="l" fontAlgn="ctr"/>
                      <a:r>
                        <a:rPr lang="en-US" sz="1200" u="none" strike="noStrike">
                          <a:effectLst/>
                        </a:rPr>
                        <a:t>v</a:t>
                      </a:r>
                      <a:endParaRPr lang="en-US" sz="1200" b="0" i="0" u="none" strike="noStrike">
                        <a:solidFill>
                          <a:srgbClr val="000000"/>
                        </a:solidFill>
                        <a:effectLst/>
                        <a:latin typeface="新細明體" panose="02020500000000000000" pitchFamily="18" charset="-120"/>
                        <a:ea typeface="新細明體" panose="02020500000000000000" pitchFamily="18" charset="-120"/>
                      </a:endParaRPr>
                    </a:p>
                  </a:txBody>
                  <a:tcPr marL="3810" marR="3810" marT="3810" marB="0" anchor="ctr"/>
                </a:tc>
                <a:tc>
                  <a:txBody>
                    <a:bodyPr/>
                    <a:lstStyle/>
                    <a:p>
                      <a:pPr algn="l" fontAlgn="ctr"/>
                      <a:r>
                        <a:rPr lang="en-US" sz="1200" u="none" strike="noStrike" dirty="0">
                          <a:effectLst/>
                        </a:rPr>
                        <a:t>v</a:t>
                      </a:r>
                      <a:endParaRPr lang="en-US" sz="1200" b="0" i="0" u="none" strike="noStrike" dirty="0">
                        <a:solidFill>
                          <a:srgbClr val="000000"/>
                        </a:solidFill>
                        <a:effectLst/>
                        <a:latin typeface="新細明體" panose="02020500000000000000" pitchFamily="18" charset="-120"/>
                        <a:ea typeface="新細明體" panose="02020500000000000000" pitchFamily="18" charset="-120"/>
                      </a:endParaRPr>
                    </a:p>
                  </a:txBody>
                  <a:tcPr marL="3810" marR="3810" marT="3810" marB="0" anchor="ctr"/>
                </a:tc>
                <a:tc>
                  <a:txBody>
                    <a:bodyPr/>
                    <a:lstStyle/>
                    <a:p>
                      <a:pPr algn="l" fontAlgn="ctr"/>
                      <a:r>
                        <a:rPr lang="en-US" sz="1200" u="none" strike="noStrike" dirty="0">
                          <a:effectLst/>
                        </a:rPr>
                        <a:t>v</a:t>
                      </a:r>
                      <a:endParaRPr lang="en-US" sz="1200" b="0" i="0" u="none" strike="noStrike" dirty="0">
                        <a:solidFill>
                          <a:srgbClr val="000000"/>
                        </a:solidFill>
                        <a:effectLst/>
                        <a:latin typeface="新細明體" panose="02020500000000000000" pitchFamily="18" charset="-120"/>
                        <a:ea typeface="新細明體" panose="02020500000000000000" pitchFamily="18" charset="-120"/>
                      </a:endParaRPr>
                    </a:p>
                  </a:txBody>
                  <a:tcPr marL="3810" marR="3810" marT="3810" marB="0" anchor="ctr"/>
                </a:tc>
                <a:tc>
                  <a:txBody>
                    <a:bodyPr/>
                    <a:lstStyle/>
                    <a:p>
                      <a:pPr algn="l" fontAlgn="ctr"/>
                      <a:r>
                        <a:rPr lang="en-US" sz="1200" u="none" strike="noStrike">
                          <a:effectLst/>
                        </a:rPr>
                        <a:t>v</a:t>
                      </a:r>
                      <a:endParaRPr lang="en-US" sz="1200" b="0" i="0" u="none" strike="noStrike">
                        <a:solidFill>
                          <a:srgbClr val="000000"/>
                        </a:solidFill>
                        <a:effectLst/>
                        <a:latin typeface="新細明體" panose="02020500000000000000" pitchFamily="18" charset="-120"/>
                        <a:ea typeface="新細明體" panose="02020500000000000000" pitchFamily="18" charset="-120"/>
                      </a:endParaRPr>
                    </a:p>
                  </a:txBody>
                  <a:tcPr marL="3810" marR="3810" marT="3810" marB="0" anchor="ctr"/>
                </a:tc>
                <a:extLst>
                  <a:ext uri="{0D108BD9-81ED-4DB2-BD59-A6C34878D82A}">
                    <a16:rowId xmlns:a16="http://schemas.microsoft.com/office/drawing/2014/main" val="972299502"/>
                  </a:ext>
                </a:extLst>
              </a:tr>
              <a:tr h="323952">
                <a:tc>
                  <a:txBody>
                    <a:bodyPr/>
                    <a:lstStyle/>
                    <a:p>
                      <a:pPr algn="l" fontAlgn="ctr"/>
                      <a:r>
                        <a:rPr lang="en-US" sz="1600" u="none" strike="noStrike">
                          <a:effectLst/>
                        </a:rPr>
                        <a:t>Rakuten </a:t>
                      </a:r>
                      <a:endParaRPr lang="en-US" sz="1600" b="0" i="0" u="none" strike="noStrike">
                        <a:solidFill>
                          <a:srgbClr val="000000"/>
                        </a:solidFill>
                        <a:effectLst/>
                        <a:latin typeface="微軟正黑體" panose="020B0604030504040204" pitchFamily="34" charset="-120"/>
                        <a:ea typeface="微軟正黑體" panose="020B0604030504040204" pitchFamily="34" charset="-120"/>
                      </a:endParaRPr>
                    </a:p>
                  </a:txBody>
                  <a:tcPr marL="3810" marR="3810" marT="3810" marB="0" anchor="ctr"/>
                </a:tc>
                <a:tc>
                  <a:txBody>
                    <a:bodyPr/>
                    <a:lstStyle/>
                    <a:p>
                      <a:pPr algn="l" fontAlgn="ctr"/>
                      <a:r>
                        <a:rPr lang="en-US" altLang="zh-TW" sz="1200" u="none" strike="noStrike">
                          <a:effectLst/>
                        </a:rPr>
                        <a:t>1.8/ 3.1</a:t>
                      </a:r>
                      <a:endParaRPr lang="en-US" altLang="zh-TW" sz="1200" b="0" i="0" u="none" strike="noStrike">
                        <a:solidFill>
                          <a:srgbClr val="000000"/>
                        </a:solidFill>
                        <a:effectLst/>
                        <a:latin typeface="新細明體" panose="02020500000000000000" pitchFamily="18" charset="-120"/>
                        <a:ea typeface="新細明體" panose="02020500000000000000" pitchFamily="18" charset="-120"/>
                      </a:endParaRPr>
                    </a:p>
                  </a:txBody>
                  <a:tcPr marL="3810" marR="3810" marT="3810" marB="0" anchor="ctr"/>
                </a:tc>
                <a:tc>
                  <a:txBody>
                    <a:bodyPr/>
                    <a:lstStyle/>
                    <a:p>
                      <a:pPr algn="r" fontAlgn="ctr"/>
                      <a:r>
                        <a:rPr lang="en-US" altLang="zh-TW" sz="1200" u="none" strike="noStrike">
                          <a:effectLst/>
                        </a:rPr>
                        <a:t>2.45</a:t>
                      </a:r>
                      <a:endParaRPr lang="en-US" altLang="zh-TW" sz="1200" b="0" i="0" u="none" strike="noStrike">
                        <a:solidFill>
                          <a:srgbClr val="000000"/>
                        </a:solidFill>
                        <a:effectLst/>
                        <a:latin typeface="新細明體" panose="02020500000000000000" pitchFamily="18" charset="-120"/>
                        <a:ea typeface="新細明體" panose="02020500000000000000" pitchFamily="18" charset="-120"/>
                      </a:endParaRPr>
                    </a:p>
                  </a:txBody>
                  <a:tcPr marL="3810" marR="3810" marT="3810" marB="0" anchor="ctr"/>
                </a:tc>
                <a:tc>
                  <a:txBody>
                    <a:bodyPr/>
                    <a:lstStyle/>
                    <a:p>
                      <a:pPr algn="r" fontAlgn="ctr"/>
                      <a:r>
                        <a:rPr lang="en-US" altLang="zh-TW" sz="1200" u="none" strike="noStrike">
                          <a:effectLst/>
                        </a:rPr>
                        <a:t>196</a:t>
                      </a:r>
                      <a:endParaRPr lang="en-US" altLang="zh-TW" sz="1200" b="0" i="0" u="none" strike="noStrike">
                        <a:solidFill>
                          <a:srgbClr val="000000"/>
                        </a:solidFill>
                        <a:effectLst/>
                        <a:latin typeface="新細明體" panose="02020500000000000000" pitchFamily="18" charset="-120"/>
                        <a:ea typeface="新細明體" panose="02020500000000000000" pitchFamily="18" charset="-120"/>
                      </a:endParaRPr>
                    </a:p>
                  </a:txBody>
                  <a:tcPr marL="3810" marR="3810" marT="3810" marB="0" anchor="ctr"/>
                </a:tc>
                <a:tc>
                  <a:txBody>
                    <a:bodyPr/>
                    <a:lstStyle/>
                    <a:p>
                      <a:pPr algn="r" fontAlgn="ctr"/>
                      <a:r>
                        <a:rPr lang="en-US" altLang="zh-TW" sz="1200" u="none" strike="noStrike">
                          <a:effectLst/>
                        </a:rPr>
                        <a:t>8</a:t>
                      </a:r>
                      <a:endParaRPr lang="en-US" altLang="zh-TW" sz="1200" b="0" i="0" u="none" strike="noStrike">
                        <a:solidFill>
                          <a:srgbClr val="000000"/>
                        </a:solidFill>
                        <a:effectLst/>
                        <a:latin typeface="新細明體" panose="02020500000000000000" pitchFamily="18" charset="-120"/>
                        <a:ea typeface="新細明體" panose="02020500000000000000" pitchFamily="18" charset="-120"/>
                      </a:endParaRPr>
                    </a:p>
                  </a:txBody>
                  <a:tcPr marL="3810" marR="3810" marT="3810" marB="0" anchor="ctr"/>
                </a:tc>
                <a:tc>
                  <a:txBody>
                    <a:bodyPr/>
                    <a:lstStyle/>
                    <a:p>
                      <a:pPr algn="l" fontAlgn="ctr"/>
                      <a:r>
                        <a:rPr lang="en-US" sz="1200" u="none" strike="noStrike">
                          <a:effectLst/>
                        </a:rPr>
                        <a:t>v</a:t>
                      </a:r>
                      <a:endParaRPr lang="en-US" sz="1200" b="0" i="0" u="none" strike="noStrike">
                        <a:solidFill>
                          <a:srgbClr val="000000"/>
                        </a:solidFill>
                        <a:effectLst/>
                        <a:latin typeface="新細明體" panose="02020500000000000000" pitchFamily="18" charset="-120"/>
                        <a:ea typeface="新細明體" panose="02020500000000000000" pitchFamily="18" charset="-120"/>
                      </a:endParaRPr>
                    </a:p>
                  </a:txBody>
                  <a:tcPr marL="3810" marR="3810" marT="3810" marB="0" anchor="ctr"/>
                </a:tc>
                <a:tc>
                  <a:txBody>
                    <a:bodyPr/>
                    <a:lstStyle/>
                    <a:p>
                      <a:pPr algn="l" fontAlgn="ctr"/>
                      <a:endParaRPr lang="zh-TW" altLang="en-US" sz="1200" b="0" i="0" u="none" strike="noStrike" dirty="0">
                        <a:solidFill>
                          <a:srgbClr val="000000"/>
                        </a:solidFill>
                        <a:effectLst/>
                        <a:latin typeface="新細明體" panose="02020500000000000000" pitchFamily="18" charset="-120"/>
                        <a:ea typeface="新細明體" panose="02020500000000000000" pitchFamily="18" charset="-120"/>
                      </a:endParaRPr>
                    </a:p>
                  </a:txBody>
                  <a:tcPr marL="3810" marR="3810" marT="3810" marB="0" anchor="ctr"/>
                </a:tc>
                <a:tc>
                  <a:txBody>
                    <a:bodyPr/>
                    <a:lstStyle/>
                    <a:p>
                      <a:pPr algn="l" fontAlgn="ctr"/>
                      <a:r>
                        <a:rPr lang="en-US" sz="1200" u="none" strike="noStrike" dirty="0">
                          <a:effectLst/>
                        </a:rPr>
                        <a:t>v</a:t>
                      </a:r>
                      <a:endParaRPr lang="en-US" sz="1200" b="0" i="0" u="none" strike="noStrike" dirty="0">
                        <a:solidFill>
                          <a:srgbClr val="000000"/>
                        </a:solidFill>
                        <a:effectLst/>
                        <a:latin typeface="新細明體" panose="02020500000000000000" pitchFamily="18" charset="-120"/>
                        <a:ea typeface="新細明體" panose="02020500000000000000" pitchFamily="18" charset="-120"/>
                      </a:endParaRPr>
                    </a:p>
                  </a:txBody>
                  <a:tcPr marL="3810" marR="3810" marT="3810" marB="0" anchor="ctr"/>
                </a:tc>
                <a:tc>
                  <a:txBody>
                    <a:bodyPr/>
                    <a:lstStyle/>
                    <a:p>
                      <a:pPr algn="l" fontAlgn="ctr"/>
                      <a:endParaRPr lang="zh-TW" altLang="en-US" sz="1200" b="0" i="0" u="none" strike="noStrike">
                        <a:solidFill>
                          <a:srgbClr val="000000"/>
                        </a:solidFill>
                        <a:effectLst/>
                        <a:latin typeface="新細明體" panose="02020500000000000000" pitchFamily="18" charset="-120"/>
                        <a:ea typeface="新細明體" panose="02020500000000000000" pitchFamily="18" charset="-120"/>
                      </a:endParaRPr>
                    </a:p>
                  </a:txBody>
                  <a:tcPr marL="3810" marR="3810" marT="3810" marB="0" anchor="ctr"/>
                </a:tc>
                <a:extLst>
                  <a:ext uri="{0D108BD9-81ED-4DB2-BD59-A6C34878D82A}">
                    <a16:rowId xmlns:a16="http://schemas.microsoft.com/office/drawing/2014/main" val="2970127042"/>
                  </a:ext>
                </a:extLst>
              </a:tr>
              <a:tr h="323952">
                <a:tc>
                  <a:txBody>
                    <a:bodyPr/>
                    <a:lstStyle/>
                    <a:p>
                      <a:pPr algn="l" fontAlgn="ctr"/>
                      <a:r>
                        <a:rPr lang="zh-TW" altLang="en-US" sz="1600" u="none" strike="noStrike" dirty="0">
                          <a:effectLst/>
                        </a:rPr>
                        <a:t>生活市集</a:t>
                      </a:r>
                      <a:endParaRPr lang="zh-TW" altLang="en-US" sz="1600" b="0"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3810" marR="3810" marT="3810" marB="0" anchor="ctr"/>
                </a:tc>
                <a:tc>
                  <a:txBody>
                    <a:bodyPr/>
                    <a:lstStyle/>
                    <a:p>
                      <a:pPr algn="l" fontAlgn="ctr"/>
                      <a:r>
                        <a:rPr lang="en-US" altLang="zh-TW" sz="1200" u="none" strike="noStrike" dirty="0">
                          <a:effectLst/>
                        </a:rPr>
                        <a:t>4.1/ 4.5</a:t>
                      </a:r>
                      <a:endParaRPr lang="en-US" altLang="zh-TW" sz="1200" b="0" i="0" u="none" strike="noStrike" dirty="0">
                        <a:solidFill>
                          <a:srgbClr val="000000"/>
                        </a:solidFill>
                        <a:effectLst/>
                        <a:latin typeface="新細明體" panose="02020500000000000000" pitchFamily="18" charset="-120"/>
                        <a:ea typeface="新細明體" panose="02020500000000000000" pitchFamily="18" charset="-120"/>
                      </a:endParaRPr>
                    </a:p>
                  </a:txBody>
                  <a:tcPr marL="3810" marR="3810" marT="3810" marB="0" anchor="ctr"/>
                </a:tc>
                <a:tc>
                  <a:txBody>
                    <a:bodyPr/>
                    <a:lstStyle/>
                    <a:p>
                      <a:pPr algn="r" fontAlgn="ctr"/>
                      <a:r>
                        <a:rPr lang="en-US" altLang="zh-TW" sz="1200" u="none" strike="noStrike">
                          <a:effectLst/>
                        </a:rPr>
                        <a:t>4.3</a:t>
                      </a:r>
                      <a:endParaRPr lang="en-US" altLang="zh-TW" sz="1200" b="0" i="0" u="none" strike="noStrike">
                        <a:solidFill>
                          <a:srgbClr val="000000"/>
                        </a:solidFill>
                        <a:effectLst/>
                        <a:latin typeface="新細明體" panose="02020500000000000000" pitchFamily="18" charset="-120"/>
                        <a:ea typeface="新細明體" panose="02020500000000000000" pitchFamily="18" charset="-120"/>
                      </a:endParaRPr>
                    </a:p>
                  </a:txBody>
                  <a:tcPr marL="3810" marR="3810" marT="3810" marB="0" anchor="ctr"/>
                </a:tc>
                <a:tc>
                  <a:txBody>
                    <a:bodyPr/>
                    <a:lstStyle/>
                    <a:p>
                      <a:pPr algn="r" fontAlgn="ctr"/>
                      <a:r>
                        <a:rPr lang="en-US" altLang="zh-TW" sz="1200" u="none" strike="noStrike">
                          <a:effectLst/>
                        </a:rPr>
                        <a:t>853</a:t>
                      </a:r>
                      <a:endParaRPr lang="en-US" altLang="zh-TW" sz="1200" b="0" i="0" u="none" strike="noStrike">
                        <a:solidFill>
                          <a:srgbClr val="000000"/>
                        </a:solidFill>
                        <a:effectLst/>
                        <a:latin typeface="新細明體" panose="02020500000000000000" pitchFamily="18" charset="-120"/>
                        <a:ea typeface="新細明體" panose="02020500000000000000" pitchFamily="18" charset="-120"/>
                      </a:endParaRPr>
                    </a:p>
                  </a:txBody>
                  <a:tcPr marL="3810" marR="3810" marT="3810" marB="0" anchor="ctr"/>
                </a:tc>
                <a:tc>
                  <a:txBody>
                    <a:bodyPr/>
                    <a:lstStyle/>
                    <a:p>
                      <a:pPr algn="r" fontAlgn="ctr"/>
                      <a:r>
                        <a:rPr lang="en-US" altLang="zh-TW" sz="1200" u="none" strike="noStrike">
                          <a:effectLst/>
                        </a:rPr>
                        <a:t>9</a:t>
                      </a:r>
                      <a:endParaRPr lang="en-US" altLang="zh-TW" sz="1200" b="0" i="0" u="none" strike="noStrike">
                        <a:solidFill>
                          <a:srgbClr val="000000"/>
                        </a:solidFill>
                        <a:effectLst/>
                        <a:latin typeface="新細明體" panose="02020500000000000000" pitchFamily="18" charset="-120"/>
                        <a:ea typeface="新細明體" panose="02020500000000000000" pitchFamily="18" charset="-120"/>
                      </a:endParaRPr>
                    </a:p>
                  </a:txBody>
                  <a:tcPr marL="3810" marR="3810" marT="3810" marB="0" anchor="ctr"/>
                </a:tc>
                <a:tc>
                  <a:txBody>
                    <a:bodyPr/>
                    <a:lstStyle/>
                    <a:p>
                      <a:pPr algn="l" fontAlgn="ctr"/>
                      <a:r>
                        <a:rPr lang="en-US" sz="1200" u="none" strike="noStrike">
                          <a:effectLst/>
                        </a:rPr>
                        <a:t>v</a:t>
                      </a:r>
                      <a:endParaRPr lang="en-US" sz="1200" b="0" i="0" u="none" strike="noStrike">
                        <a:solidFill>
                          <a:srgbClr val="000000"/>
                        </a:solidFill>
                        <a:effectLst/>
                        <a:latin typeface="新細明體" panose="02020500000000000000" pitchFamily="18" charset="-120"/>
                        <a:ea typeface="新細明體" panose="02020500000000000000" pitchFamily="18" charset="-120"/>
                      </a:endParaRPr>
                    </a:p>
                  </a:txBody>
                  <a:tcPr marL="3810" marR="3810" marT="3810" marB="0" anchor="ctr"/>
                </a:tc>
                <a:tc>
                  <a:txBody>
                    <a:bodyPr/>
                    <a:lstStyle/>
                    <a:p>
                      <a:pPr algn="l" fontAlgn="ctr"/>
                      <a:endParaRPr lang="zh-TW" altLang="en-US" sz="1200" b="0" i="0" u="none" strike="noStrike">
                        <a:solidFill>
                          <a:srgbClr val="000000"/>
                        </a:solidFill>
                        <a:effectLst/>
                        <a:latin typeface="新細明體" panose="02020500000000000000" pitchFamily="18" charset="-120"/>
                        <a:ea typeface="新細明體" panose="02020500000000000000" pitchFamily="18" charset="-120"/>
                      </a:endParaRPr>
                    </a:p>
                  </a:txBody>
                  <a:tcPr marL="3810" marR="3810" marT="3810" marB="0" anchor="ctr"/>
                </a:tc>
                <a:tc>
                  <a:txBody>
                    <a:bodyPr/>
                    <a:lstStyle/>
                    <a:p>
                      <a:pPr algn="l" fontAlgn="ctr"/>
                      <a:r>
                        <a:rPr lang="en-US" sz="1200" u="none" strike="noStrike" dirty="0">
                          <a:effectLst/>
                        </a:rPr>
                        <a:t>v</a:t>
                      </a:r>
                      <a:endParaRPr lang="en-US" sz="1200" b="0" i="0" u="none" strike="noStrike" dirty="0">
                        <a:solidFill>
                          <a:srgbClr val="000000"/>
                        </a:solidFill>
                        <a:effectLst/>
                        <a:latin typeface="新細明體" panose="02020500000000000000" pitchFamily="18" charset="-120"/>
                        <a:ea typeface="新細明體" panose="02020500000000000000" pitchFamily="18" charset="-120"/>
                      </a:endParaRPr>
                    </a:p>
                  </a:txBody>
                  <a:tcPr marL="3810" marR="3810" marT="3810" marB="0" anchor="ctr"/>
                </a:tc>
                <a:tc>
                  <a:txBody>
                    <a:bodyPr/>
                    <a:lstStyle/>
                    <a:p>
                      <a:pPr algn="l" fontAlgn="ctr"/>
                      <a:r>
                        <a:rPr lang="en-US" sz="1200" u="none" strike="noStrike" dirty="0">
                          <a:effectLst/>
                        </a:rPr>
                        <a:t>v</a:t>
                      </a:r>
                      <a:endParaRPr lang="en-US" sz="1200" b="0" i="0" u="none" strike="noStrike" dirty="0">
                        <a:solidFill>
                          <a:srgbClr val="000000"/>
                        </a:solidFill>
                        <a:effectLst/>
                        <a:latin typeface="新細明體" panose="02020500000000000000" pitchFamily="18" charset="-120"/>
                        <a:ea typeface="新細明體" panose="02020500000000000000" pitchFamily="18" charset="-120"/>
                      </a:endParaRPr>
                    </a:p>
                  </a:txBody>
                  <a:tcPr marL="3810" marR="3810" marT="3810" marB="0" anchor="ctr"/>
                </a:tc>
                <a:extLst>
                  <a:ext uri="{0D108BD9-81ED-4DB2-BD59-A6C34878D82A}">
                    <a16:rowId xmlns:a16="http://schemas.microsoft.com/office/drawing/2014/main" val="1447603938"/>
                  </a:ext>
                </a:extLst>
              </a:tr>
            </a:tbl>
          </a:graphicData>
        </a:graphic>
      </p:graphicFrame>
    </p:spTree>
    <p:extLst>
      <p:ext uri="{BB962C8B-B14F-4D97-AF65-F5344CB8AC3E}">
        <p14:creationId xmlns:p14="http://schemas.microsoft.com/office/powerpoint/2010/main" val="38862829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534505" y="478028"/>
            <a:ext cx="10261600" cy="577850"/>
          </a:xfrm>
        </p:spPr>
        <p:txBody>
          <a:bodyPr/>
          <a:lstStyle/>
          <a:p>
            <a:r>
              <a:rPr lang="en-US" altLang="zh-TW" sz="4000" dirty="0">
                <a:solidFill>
                  <a:schemeClr val="accent1"/>
                </a:solidFill>
              </a:rPr>
              <a:t>Shopping App – UX/UI Features</a:t>
            </a:r>
            <a:endParaRPr lang="zh-TW" altLang="en-US" sz="4000" dirty="0">
              <a:solidFill>
                <a:schemeClr val="accent1"/>
              </a:solidFill>
            </a:endParaRPr>
          </a:p>
        </p:txBody>
      </p:sp>
      <p:sp>
        <p:nvSpPr>
          <p:cNvPr id="4" name="投影片編號版面配置區 3"/>
          <p:cNvSpPr>
            <a:spLocks noGrp="1"/>
          </p:cNvSpPr>
          <p:nvPr>
            <p:ph type="sldNum" sz="quarter" idx="10"/>
          </p:nvPr>
        </p:nvSpPr>
        <p:spPr/>
        <p:txBody>
          <a:bodyPr/>
          <a:lstStyle/>
          <a:p>
            <a:pPr>
              <a:defRPr/>
            </a:pPr>
            <a:fld id="{68936884-D37A-4CA0-B8EC-BDCBB68919C3}" type="slidenum">
              <a:rPr lang="en-US" altLang="en-US" smtClean="0">
                <a:solidFill>
                  <a:srgbClr val="000000"/>
                </a:solidFill>
              </a:rPr>
              <a:pPr>
                <a:defRPr/>
              </a:pPr>
              <a:t>13</a:t>
            </a:fld>
            <a:endParaRPr lang="en-US" altLang="en-US">
              <a:solidFill>
                <a:srgbClr val="000000"/>
              </a:solidFill>
            </a:endParaRPr>
          </a:p>
        </p:txBody>
      </p:sp>
      <p:graphicFrame>
        <p:nvGraphicFramePr>
          <p:cNvPr id="6" name="資料庫圖表 5"/>
          <p:cNvGraphicFramePr/>
          <p:nvPr>
            <p:extLst>
              <p:ext uri="{D42A27DB-BD31-4B8C-83A1-F6EECF244321}">
                <p14:modId xmlns:p14="http://schemas.microsoft.com/office/powerpoint/2010/main" val="1428683818"/>
              </p:ext>
            </p:extLst>
          </p:nvPr>
        </p:nvGraphicFramePr>
        <p:xfrm>
          <a:off x="534505" y="1117232"/>
          <a:ext cx="5137425" cy="33752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5" name="群組 4"/>
          <p:cNvGrpSpPr/>
          <p:nvPr/>
        </p:nvGrpSpPr>
        <p:grpSpPr>
          <a:xfrm>
            <a:off x="534505" y="4492488"/>
            <a:ext cx="5137425" cy="1003860"/>
            <a:chOff x="0" y="1687628"/>
            <a:chExt cx="5137425" cy="1003860"/>
          </a:xfrm>
        </p:grpSpPr>
        <p:sp>
          <p:nvSpPr>
            <p:cNvPr id="7" name="圓角矩形 6"/>
            <p:cNvSpPr/>
            <p:nvPr/>
          </p:nvSpPr>
          <p:spPr>
            <a:xfrm>
              <a:off x="0" y="1687628"/>
              <a:ext cx="5137425" cy="1003860"/>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8" name="圓角矩形 4"/>
            <p:cNvSpPr txBox="1"/>
            <p:nvPr/>
          </p:nvSpPr>
          <p:spPr>
            <a:xfrm>
              <a:off x="49004" y="1736632"/>
              <a:ext cx="5039417" cy="90585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zh-TW" altLang="en-US" sz="3200" dirty="0"/>
                <a:t>卡片與留白取代線條</a:t>
              </a:r>
              <a:endParaRPr lang="zh-TW" altLang="en-US" sz="3200" kern="1200" dirty="0"/>
            </a:p>
          </p:txBody>
        </p:sp>
      </p:grpSp>
      <p:grpSp>
        <p:nvGrpSpPr>
          <p:cNvPr id="9" name="群組 8"/>
          <p:cNvGrpSpPr/>
          <p:nvPr/>
        </p:nvGrpSpPr>
        <p:grpSpPr>
          <a:xfrm>
            <a:off x="6140175" y="1219879"/>
            <a:ext cx="5137425" cy="1003860"/>
            <a:chOff x="0" y="104168"/>
            <a:chExt cx="5137425" cy="1003860"/>
          </a:xfrm>
        </p:grpSpPr>
        <p:sp>
          <p:nvSpPr>
            <p:cNvPr id="10" name="圓角矩形 9"/>
            <p:cNvSpPr/>
            <p:nvPr/>
          </p:nvSpPr>
          <p:spPr>
            <a:xfrm>
              <a:off x="0" y="104168"/>
              <a:ext cx="5137425" cy="1003860"/>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1" name="圓角矩形 4"/>
            <p:cNvSpPr txBox="1"/>
            <p:nvPr/>
          </p:nvSpPr>
          <p:spPr>
            <a:xfrm>
              <a:off x="49004" y="153172"/>
              <a:ext cx="5039417" cy="90585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zh-TW" altLang="en-US" sz="3200" kern="1200" dirty="0"/>
                <a:t>幽靈按鍵</a:t>
              </a:r>
            </a:p>
          </p:txBody>
        </p:sp>
      </p:grpSp>
      <p:grpSp>
        <p:nvGrpSpPr>
          <p:cNvPr id="12" name="群組 11"/>
          <p:cNvGrpSpPr/>
          <p:nvPr/>
        </p:nvGrpSpPr>
        <p:grpSpPr>
          <a:xfrm>
            <a:off x="6189179" y="2804860"/>
            <a:ext cx="5137425" cy="1003860"/>
            <a:chOff x="0" y="104168"/>
            <a:chExt cx="5137425" cy="1003860"/>
          </a:xfrm>
        </p:grpSpPr>
        <p:sp>
          <p:nvSpPr>
            <p:cNvPr id="13" name="圓角矩形 12"/>
            <p:cNvSpPr/>
            <p:nvPr/>
          </p:nvSpPr>
          <p:spPr>
            <a:xfrm>
              <a:off x="0" y="104168"/>
              <a:ext cx="5137425" cy="1003860"/>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4" name="圓角矩形 4"/>
            <p:cNvSpPr txBox="1"/>
            <p:nvPr/>
          </p:nvSpPr>
          <p:spPr>
            <a:xfrm>
              <a:off x="49004" y="153172"/>
              <a:ext cx="5039417" cy="90585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zh-TW" altLang="en-US" sz="3200" kern="1200" dirty="0"/>
                <a:t>微互動 </a:t>
              </a:r>
              <a:r>
                <a:rPr lang="en-US" altLang="zh-TW" sz="3200" kern="1200" dirty="0"/>
                <a:t>(Micro-interaction)</a:t>
              </a:r>
              <a:endParaRPr lang="zh-TW" altLang="en-US" sz="3200" kern="1200" dirty="0"/>
            </a:p>
          </p:txBody>
        </p:sp>
      </p:grpSp>
      <p:sp>
        <p:nvSpPr>
          <p:cNvPr id="3" name="文字方塊 2"/>
          <p:cNvSpPr txBox="1"/>
          <p:nvPr/>
        </p:nvSpPr>
        <p:spPr>
          <a:xfrm>
            <a:off x="583508" y="5545352"/>
            <a:ext cx="5039417" cy="477054"/>
          </a:xfrm>
          <a:prstGeom prst="rect">
            <a:avLst/>
          </a:prstGeom>
          <a:noFill/>
        </p:spPr>
        <p:txBody>
          <a:bodyPr wrap="square" rtlCol="0">
            <a:spAutoFit/>
          </a:bodyPr>
          <a:lstStyle/>
          <a:p>
            <a:pPr marL="342900" indent="-342900">
              <a:buFont typeface="Arial" panose="020B0604020202020204" pitchFamily="34" charset="0"/>
              <a:buChar char="•"/>
            </a:pPr>
            <a:r>
              <a:rPr lang="zh-TW" altLang="en-US" sz="2500" dirty="0">
                <a:latin typeface="Calibri" pitchFamily="34" charset="0"/>
              </a:rPr>
              <a:t>現代感外觀及強調功能性</a:t>
            </a:r>
          </a:p>
        </p:txBody>
      </p:sp>
      <p:sp>
        <p:nvSpPr>
          <p:cNvPr id="18" name="文字方塊 17"/>
          <p:cNvSpPr txBox="1"/>
          <p:nvPr/>
        </p:nvSpPr>
        <p:spPr>
          <a:xfrm>
            <a:off x="6140175" y="2223739"/>
            <a:ext cx="5137425" cy="477054"/>
          </a:xfrm>
          <a:prstGeom prst="rect">
            <a:avLst/>
          </a:prstGeom>
          <a:noFill/>
        </p:spPr>
        <p:txBody>
          <a:bodyPr wrap="square" rtlCol="0">
            <a:spAutoFit/>
          </a:bodyPr>
          <a:lstStyle/>
          <a:p>
            <a:pPr lvl="0"/>
            <a:r>
              <a:rPr lang="zh-TW" altLang="en-US" sz="2500" dirty="0"/>
              <a:t>乾淨時髦不擾</a:t>
            </a:r>
            <a:r>
              <a:rPr lang="en-US" altLang="zh-TW" sz="2500" dirty="0"/>
              <a:t>User</a:t>
            </a:r>
            <a:r>
              <a:rPr lang="zh-TW" altLang="en-US" sz="2500" dirty="0"/>
              <a:t>、產生層級</a:t>
            </a:r>
            <a:r>
              <a:rPr lang="en-US" altLang="zh-TW" sz="2500" dirty="0"/>
              <a:t>/</a:t>
            </a:r>
            <a:r>
              <a:rPr lang="zh-TW" altLang="en-US" sz="2500" dirty="0"/>
              <a:t>次</a:t>
            </a:r>
          </a:p>
        </p:txBody>
      </p:sp>
      <p:sp>
        <p:nvSpPr>
          <p:cNvPr id="19" name="文字方塊 18"/>
          <p:cNvSpPr txBox="1"/>
          <p:nvPr/>
        </p:nvSpPr>
        <p:spPr>
          <a:xfrm>
            <a:off x="6189179" y="3857724"/>
            <a:ext cx="5375964" cy="477054"/>
          </a:xfrm>
          <a:prstGeom prst="rect">
            <a:avLst/>
          </a:prstGeom>
          <a:noFill/>
        </p:spPr>
        <p:txBody>
          <a:bodyPr wrap="square" rtlCol="0">
            <a:spAutoFit/>
          </a:bodyPr>
          <a:lstStyle/>
          <a:p>
            <a:r>
              <a:rPr lang="zh-TW" altLang="en-US" sz="2500" dirty="0">
                <a:latin typeface="Calibri" pitchFamily="34" charset="0"/>
              </a:rPr>
              <a:t>使用者體驗改變</a:t>
            </a:r>
            <a:r>
              <a:rPr lang="en-US" altLang="zh-TW" sz="2500" dirty="0">
                <a:latin typeface="Calibri" pitchFamily="34" charset="0"/>
              </a:rPr>
              <a:t>(</a:t>
            </a:r>
            <a:r>
              <a:rPr lang="zh-TW" altLang="en-US" sz="2500" dirty="0">
                <a:latin typeface="Calibri" pitchFamily="34" charset="0"/>
              </a:rPr>
              <a:t> 有趣、參與感</a:t>
            </a:r>
            <a:r>
              <a:rPr lang="en-US" altLang="zh-TW" sz="2500" dirty="0">
                <a:latin typeface="Calibri" pitchFamily="34" charset="0"/>
              </a:rPr>
              <a:t>)</a:t>
            </a:r>
            <a:endParaRPr lang="zh-TW" altLang="en-US" sz="2500" dirty="0">
              <a:latin typeface="Calibri" pitchFamily="34" charset="0"/>
            </a:endParaRPr>
          </a:p>
        </p:txBody>
      </p:sp>
    </p:spTree>
    <p:extLst>
      <p:ext uri="{BB962C8B-B14F-4D97-AF65-F5344CB8AC3E}">
        <p14:creationId xmlns:p14="http://schemas.microsoft.com/office/powerpoint/2010/main" val="12855599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0"/>
          </p:nvPr>
        </p:nvSpPr>
        <p:spPr/>
        <p:txBody>
          <a:bodyPr/>
          <a:lstStyle/>
          <a:p>
            <a:pPr>
              <a:defRPr/>
            </a:pPr>
            <a:fld id="{68936884-D37A-4CA0-B8EC-BDCBB68919C3}" type="slidenum">
              <a:rPr lang="en-US" altLang="en-US" smtClean="0">
                <a:solidFill>
                  <a:srgbClr val="000000"/>
                </a:solidFill>
              </a:rPr>
              <a:pPr>
                <a:defRPr/>
              </a:pPr>
              <a:t>14</a:t>
            </a:fld>
            <a:endParaRPr lang="en-US" altLang="en-US">
              <a:solidFill>
                <a:srgbClr val="000000"/>
              </a:solidFill>
            </a:endParaRPr>
          </a:p>
        </p:txBody>
      </p:sp>
      <p:sp>
        <p:nvSpPr>
          <p:cNvPr id="15" name="標題 14"/>
          <p:cNvSpPr>
            <a:spLocks noGrp="1"/>
          </p:cNvSpPr>
          <p:nvPr>
            <p:ph type="title"/>
          </p:nvPr>
        </p:nvSpPr>
        <p:spPr>
          <a:xfrm>
            <a:off x="1016000" y="499517"/>
            <a:ext cx="10261600" cy="577850"/>
          </a:xfrm>
        </p:spPr>
        <p:txBody>
          <a:bodyPr/>
          <a:lstStyle/>
          <a:p>
            <a:r>
              <a:rPr lang="en-US" altLang="zh-TW" sz="4000" dirty="0">
                <a:solidFill>
                  <a:srgbClr val="BE050A"/>
                </a:solidFill>
              </a:rPr>
              <a:t>Shopping App – UX/UI Features</a:t>
            </a:r>
            <a:endParaRPr lang="zh-TW" altLang="en-US" dirty="0"/>
          </a:p>
        </p:txBody>
      </p:sp>
      <p:pic>
        <p:nvPicPr>
          <p:cNvPr id="16" name="圖片 15"/>
          <p:cNvPicPr>
            <a:picLocks noChangeAspect="1"/>
          </p:cNvPicPr>
          <p:nvPr/>
        </p:nvPicPr>
        <p:blipFill>
          <a:blip r:embed="rId2"/>
          <a:stretch>
            <a:fillRect/>
          </a:stretch>
        </p:blipFill>
        <p:spPr>
          <a:xfrm>
            <a:off x="8049649" y="1454373"/>
            <a:ext cx="3227951" cy="4379869"/>
          </a:xfrm>
          <a:prstGeom prst="rect">
            <a:avLst/>
          </a:prstGeom>
        </p:spPr>
      </p:pic>
      <p:pic>
        <p:nvPicPr>
          <p:cNvPr id="17" name="圖片 16"/>
          <p:cNvPicPr>
            <a:picLocks noChangeAspect="1"/>
          </p:cNvPicPr>
          <p:nvPr/>
        </p:nvPicPr>
        <p:blipFill>
          <a:blip r:embed="rId3"/>
          <a:stretch>
            <a:fillRect/>
          </a:stretch>
        </p:blipFill>
        <p:spPr>
          <a:xfrm>
            <a:off x="5794271" y="4447371"/>
            <a:ext cx="2168256" cy="1386872"/>
          </a:xfrm>
          <a:prstGeom prst="rect">
            <a:avLst/>
          </a:prstGeom>
        </p:spPr>
      </p:pic>
      <p:pic>
        <p:nvPicPr>
          <p:cNvPr id="20" name="圖片 19"/>
          <p:cNvPicPr>
            <a:picLocks noChangeAspect="1"/>
          </p:cNvPicPr>
          <p:nvPr/>
        </p:nvPicPr>
        <p:blipFill>
          <a:blip r:embed="rId4"/>
          <a:stretch>
            <a:fillRect/>
          </a:stretch>
        </p:blipFill>
        <p:spPr>
          <a:xfrm>
            <a:off x="5794271" y="1454374"/>
            <a:ext cx="2168256" cy="2779613"/>
          </a:xfrm>
          <a:prstGeom prst="rect">
            <a:avLst/>
          </a:prstGeom>
        </p:spPr>
      </p:pic>
      <p:grpSp>
        <p:nvGrpSpPr>
          <p:cNvPr id="21" name="群組 20"/>
          <p:cNvGrpSpPr/>
          <p:nvPr/>
        </p:nvGrpSpPr>
        <p:grpSpPr>
          <a:xfrm>
            <a:off x="1016000" y="1454373"/>
            <a:ext cx="4327440" cy="798497"/>
            <a:chOff x="0" y="104168"/>
            <a:chExt cx="5137425" cy="1003860"/>
          </a:xfrm>
        </p:grpSpPr>
        <p:sp>
          <p:nvSpPr>
            <p:cNvPr id="22" name="圓角矩形 21"/>
            <p:cNvSpPr/>
            <p:nvPr/>
          </p:nvSpPr>
          <p:spPr>
            <a:xfrm>
              <a:off x="0" y="104168"/>
              <a:ext cx="5137425" cy="1003860"/>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3" name="圓角矩形 4"/>
            <p:cNvSpPr txBox="1"/>
            <p:nvPr/>
          </p:nvSpPr>
          <p:spPr>
            <a:xfrm>
              <a:off x="49004" y="153172"/>
              <a:ext cx="5039417" cy="90585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zh-TW" altLang="en-US" sz="3200" kern="1200" dirty="0"/>
                <a:t>相關功能分類</a:t>
              </a:r>
            </a:p>
          </p:txBody>
        </p:sp>
      </p:grpSp>
      <p:graphicFrame>
        <p:nvGraphicFramePr>
          <p:cNvPr id="24" name="資料庫圖表 23"/>
          <p:cNvGraphicFramePr/>
          <p:nvPr>
            <p:extLst>
              <p:ext uri="{D42A27DB-BD31-4B8C-83A1-F6EECF244321}">
                <p14:modId xmlns:p14="http://schemas.microsoft.com/office/powerpoint/2010/main" val="3606943440"/>
              </p:ext>
            </p:extLst>
          </p:nvPr>
        </p:nvGraphicFramePr>
        <p:xfrm>
          <a:off x="534505" y="1117232"/>
          <a:ext cx="5137425" cy="1519951"/>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25" name="文字方塊 24"/>
          <p:cNvSpPr txBox="1"/>
          <p:nvPr/>
        </p:nvSpPr>
        <p:spPr>
          <a:xfrm>
            <a:off x="1057278" y="2668747"/>
            <a:ext cx="4588148" cy="3293209"/>
          </a:xfrm>
          <a:prstGeom prst="rect">
            <a:avLst/>
          </a:prstGeom>
          <a:noFill/>
        </p:spPr>
        <p:txBody>
          <a:bodyPr wrap="square" rtlCol="0">
            <a:spAutoFit/>
          </a:bodyPr>
          <a:lstStyle/>
          <a:p>
            <a:r>
              <a:rPr lang="en-US" altLang="zh-TW" sz="3200" dirty="0">
                <a:solidFill>
                  <a:srgbClr val="A40000"/>
                </a:solidFill>
                <a:latin typeface="Calibri" pitchFamily="34" charset="0"/>
              </a:rPr>
              <a:t>Why?</a:t>
            </a:r>
          </a:p>
          <a:p>
            <a:endParaRPr lang="en-US" altLang="zh-TW" sz="3200" dirty="0">
              <a:solidFill>
                <a:srgbClr val="A40000"/>
              </a:solidFill>
              <a:latin typeface="Calibri" pitchFamily="34" charset="0"/>
            </a:endParaRPr>
          </a:p>
          <a:p>
            <a:pPr marL="342900" indent="-342900">
              <a:buFont typeface="Arial" panose="020B0604020202020204" pitchFamily="34" charset="0"/>
              <a:buChar char="•"/>
            </a:pPr>
            <a:r>
              <a:rPr lang="zh-TW" altLang="en-US" sz="2400" dirty="0">
                <a:latin typeface="Calibri" pitchFamily="34" charset="0"/>
              </a:rPr>
              <a:t>加快使用流暢性以避免使用錯誤</a:t>
            </a:r>
            <a:endParaRPr lang="en-US" altLang="zh-TW" sz="2400" dirty="0">
              <a:latin typeface="Calibri" pitchFamily="34" charset="0"/>
            </a:endParaRPr>
          </a:p>
          <a:p>
            <a:pPr marL="342900" indent="-342900">
              <a:buFont typeface="Arial" panose="020B0604020202020204" pitchFamily="34" charset="0"/>
              <a:buChar char="•"/>
            </a:pPr>
            <a:r>
              <a:rPr lang="zh-TW" altLang="en-US" sz="2400" dirty="0">
                <a:latin typeface="Calibri" pitchFamily="34" charset="0"/>
              </a:rPr>
              <a:t>類似功能元件集合符合邏輯認知</a:t>
            </a:r>
          </a:p>
          <a:p>
            <a:pPr marL="342900" indent="-342900">
              <a:buFont typeface="Arial" panose="020B0604020202020204" pitchFamily="34" charset="0"/>
              <a:buChar char="•"/>
            </a:pPr>
            <a:r>
              <a:rPr lang="zh-TW" altLang="en-US" sz="2400" dirty="0">
                <a:latin typeface="Calibri" pitchFamily="34" charset="0"/>
              </a:rPr>
              <a:t>避免使用者多想多做多錯</a:t>
            </a:r>
          </a:p>
          <a:p>
            <a:endParaRPr lang="zh-TW" altLang="en-US" sz="2400" dirty="0">
              <a:latin typeface="Calibri" pitchFamily="34" charset="0"/>
            </a:endParaRPr>
          </a:p>
        </p:txBody>
      </p:sp>
    </p:spTree>
    <p:extLst>
      <p:ext uri="{BB962C8B-B14F-4D97-AF65-F5344CB8AC3E}">
        <p14:creationId xmlns:p14="http://schemas.microsoft.com/office/powerpoint/2010/main" val="39094445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0"/>
          </p:nvPr>
        </p:nvSpPr>
        <p:spPr/>
        <p:txBody>
          <a:bodyPr/>
          <a:lstStyle/>
          <a:p>
            <a:pPr>
              <a:defRPr/>
            </a:pPr>
            <a:fld id="{68936884-D37A-4CA0-B8EC-BDCBB68919C3}" type="slidenum">
              <a:rPr lang="en-US" altLang="en-US" smtClean="0">
                <a:solidFill>
                  <a:srgbClr val="000000"/>
                </a:solidFill>
              </a:rPr>
              <a:pPr>
                <a:defRPr/>
              </a:pPr>
              <a:t>15</a:t>
            </a:fld>
            <a:endParaRPr lang="en-US" altLang="en-US">
              <a:solidFill>
                <a:srgbClr val="000000"/>
              </a:solidFill>
            </a:endParaRPr>
          </a:p>
        </p:txBody>
      </p:sp>
      <p:sp>
        <p:nvSpPr>
          <p:cNvPr id="15" name="標題 14"/>
          <p:cNvSpPr>
            <a:spLocks noGrp="1"/>
          </p:cNvSpPr>
          <p:nvPr>
            <p:ph type="title"/>
          </p:nvPr>
        </p:nvSpPr>
        <p:spPr>
          <a:xfrm>
            <a:off x="1016000" y="499517"/>
            <a:ext cx="10261600" cy="577850"/>
          </a:xfrm>
        </p:spPr>
        <p:txBody>
          <a:bodyPr/>
          <a:lstStyle/>
          <a:p>
            <a:r>
              <a:rPr lang="en-US" altLang="zh-TW" sz="4000" dirty="0">
                <a:solidFill>
                  <a:srgbClr val="BE050A"/>
                </a:solidFill>
              </a:rPr>
              <a:t>Shopping App – UX/UI Features</a:t>
            </a:r>
            <a:endParaRPr lang="zh-TW" altLang="en-US" dirty="0"/>
          </a:p>
        </p:txBody>
      </p:sp>
      <p:sp>
        <p:nvSpPr>
          <p:cNvPr id="25" name="文字方塊 24"/>
          <p:cNvSpPr txBox="1"/>
          <p:nvPr/>
        </p:nvSpPr>
        <p:spPr>
          <a:xfrm>
            <a:off x="1057278" y="2668747"/>
            <a:ext cx="4588148" cy="2994666"/>
          </a:xfrm>
          <a:prstGeom prst="rect">
            <a:avLst/>
          </a:prstGeom>
          <a:noFill/>
        </p:spPr>
        <p:txBody>
          <a:bodyPr wrap="square" rtlCol="0">
            <a:spAutoFit/>
          </a:bodyPr>
          <a:lstStyle/>
          <a:p>
            <a:r>
              <a:rPr lang="en-US" altLang="zh-TW" sz="3200" dirty="0">
                <a:solidFill>
                  <a:srgbClr val="A40000"/>
                </a:solidFill>
                <a:latin typeface="Calibri" pitchFamily="34" charset="0"/>
              </a:rPr>
              <a:t>Why?</a:t>
            </a:r>
          </a:p>
          <a:p>
            <a:endParaRPr lang="en-US" altLang="zh-TW" sz="3200" dirty="0">
              <a:solidFill>
                <a:srgbClr val="A40000"/>
              </a:solidFill>
              <a:latin typeface="Calibri" pitchFamily="34" charset="0"/>
            </a:endParaRPr>
          </a:p>
          <a:p>
            <a:pPr marL="228600" lvl="0" indent="-228600">
              <a:lnSpc>
                <a:spcPct val="90000"/>
              </a:lnSpc>
              <a:spcBef>
                <a:spcPts val="1000"/>
              </a:spcBef>
              <a:buFont typeface="Arial" panose="020B0604020202020204" pitchFamily="34" charset="0"/>
              <a:buChar char="•"/>
            </a:pPr>
            <a:r>
              <a:rPr lang="zh-TW" altLang="zh-TW" sz="2800" dirty="0">
                <a:solidFill>
                  <a:prstClr val="black"/>
                </a:solidFill>
                <a:latin typeface="微軟正黑體" panose="020B0604030504040204" pitchFamily="34" charset="-120"/>
                <a:ea typeface="微軟正黑體" panose="020B0604030504040204" pitchFamily="34" charset="-120"/>
              </a:rPr>
              <a:t>文字與圖形的排列層次</a:t>
            </a:r>
            <a:endParaRPr lang="en-US" altLang="zh-TW" sz="2800" dirty="0">
              <a:solidFill>
                <a:prstClr val="black"/>
              </a:solidFill>
              <a:latin typeface="微軟正黑體" panose="020B0604030504040204" pitchFamily="34" charset="-120"/>
              <a:ea typeface="微軟正黑體" panose="020B0604030504040204" pitchFamily="34" charset="-120"/>
            </a:endParaRPr>
          </a:p>
          <a:p>
            <a:pPr marL="228600" lvl="0" indent="-228600">
              <a:lnSpc>
                <a:spcPct val="90000"/>
              </a:lnSpc>
              <a:spcBef>
                <a:spcPts val="1000"/>
              </a:spcBef>
              <a:buFont typeface="Arial" panose="020B0604020202020204" pitchFamily="34" charset="0"/>
              <a:buChar char="•"/>
            </a:pPr>
            <a:r>
              <a:rPr lang="zh-TW" altLang="zh-TW" sz="2800" dirty="0">
                <a:solidFill>
                  <a:prstClr val="black"/>
                </a:solidFill>
                <a:latin typeface="微軟正黑體" panose="020B0604030504040204" pitchFamily="34" charset="-120"/>
                <a:ea typeface="微軟正黑體" panose="020B0604030504040204" pitchFamily="34" charset="-120"/>
              </a:rPr>
              <a:t>優先順序區分</a:t>
            </a:r>
            <a:endParaRPr lang="en-US" altLang="zh-TW" sz="2800" dirty="0">
              <a:solidFill>
                <a:prstClr val="black"/>
              </a:solidFill>
              <a:latin typeface="微軟正黑體" panose="020B0604030504040204" pitchFamily="34" charset="-120"/>
              <a:ea typeface="微軟正黑體" panose="020B0604030504040204" pitchFamily="34" charset="-120"/>
            </a:endParaRPr>
          </a:p>
          <a:p>
            <a:pPr marL="228600" lvl="0" indent="-228600">
              <a:lnSpc>
                <a:spcPct val="90000"/>
              </a:lnSpc>
              <a:spcBef>
                <a:spcPts val="1000"/>
              </a:spcBef>
              <a:buFont typeface="Arial" panose="020B0604020202020204" pitchFamily="34" charset="0"/>
              <a:buChar char="•"/>
            </a:pPr>
            <a:r>
              <a:rPr lang="zh-TW" altLang="zh-TW" sz="2800" dirty="0">
                <a:solidFill>
                  <a:prstClr val="black"/>
                </a:solidFill>
                <a:latin typeface="微軟正黑體" panose="020B0604030504040204" pitchFamily="34" charset="-120"/>
                <a:ea typeface="微軟正黑體" panose="020B0604030504040204" pitchFamily="34" charset="-120"/>
              </a:rPr>
              <a:t>提高使用者</a:t>
            </a:r>
            <a:r>
              <a:rPr lang="zh-TW" altLang="en-US" sz="2800" dirty="0">
                <a:solidFill>
                  <a:prstClr val="black"/>
                </a:solidFill>
                <a:latin typeface="微軟正黑體" panose="020B0604030504040204" pitchFamily="34" charset="-120"/>
                <a:ea typeface="微軟正黑體" panose="020B0604030504040204" pitchFamily="34" charset="-120"/>
              </a:rPr>
              <a:t>之</a:t>
            </a:r>
            <a:r>
              <a:rPr lang="zh-TW" altLang="zh-TW" sz="2800" dirty="0">
                <a:solidFill>
                  <a:prstClr val="black"/>
                </a:solidFill>
                <a:latin typeface="微軟正黑體" panose="020B0604030504040204" pitchFamily="34" charset="-120"/>
                <a:ea typeface="微軟正黑體" panose="020B0604030504040204" pitchFamily="34" charset="-120"/>
              </a:rPr>
              <a:t>瀏覽可讀性</a:t>
            </a:r>
            <a:endParaRPr lang="zh-TW" altLang="en-US" sz="2800" dirty="0">
              <a:solidFill>
                <a:prstClr val="black"/>
              </a:solidFill>
              <a:latin typeface="微軟正黑體" panose="020B0604030504040204" pitchFamily="34" charset="-120"/>
              <a:ea typeface="微軟正黑體" panose="020B0604030504040204" pitchFamily="34" charset="-120"/>
            </a:endParaRPr>
          </a:p>
          <a:p>
            <a:endParaRPr lang="zh-TW" altLang="en-US" sz="2400" dirty="0">
              <a:latin typeface="Calibri" pitchFamily="34" charset="0"/>
            </a:endParaRPr>
          </a:p>
        </p:txBody>
      </p:sp>
      <p:grpSp>
        <p:nvGrpSpPr>
          <p:cNvPr id="12" name="群組 11"/>
          <p:cNvGrpSpPr/>
          <p:nvPr/>
        </p:nvGrpSpPr>
        <p:grpSpPr>
          <a:xfrm>
            <a:off x="1057278" y="1338470"/>
            <a:ext cx="4258124" cy="1073426"/>
            <a:chOff x="0" y="1687628"/>
            <a:chExt cx="5137425" cy="1003860"/>
          </a:xfrm>
        </p:grpSpPr>
        <p:sp>
          <p:nvSpPr>
            <p:cNvPr id="13" name="圓角矩形 12"/>
            <p:cNvSpPr/>
            <p:nvPr/>
          </p:nvSpPr>
          <p:spPr>
            <a:xfrm>
              <a:off x="0" y="1687628"/>
              <a:ext cx="5137425" cy="1003860"/>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4" name="圓角矩形 4"/>
            <p:cNvSpPr txBox="1"/>
            <p:nvPr/>
          </p:nvSpPr>
          <p:spPr>
            <a:xfrm>
              <a:off x="49004" y="1736632"/>
              <a:ext cx="5039417" cy="90585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zh-TW" altLang="en-US" sz="3200" kern="1200" dirty="0"/>
                <a:t>圖示展示替代文字</a:t>
              </a:r>
            </a:p>
          </p:txBody>
        </p:sp>
      </p:grpSp>
      <p:pic>
        <p:nvPicPr>
          <p:cNvPr id="1026" name="Picture 2" descr="dbfe30d0-ea82-471d-9332-ed7ae4ee13c1@apcprd0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45426" y="2668747"/>
            <a:ext cx="6096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140256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0"/>
          </p:nvPr>
        </p:nvSpPr>
        <p:spPr/>
        <p:txBody>
          <a:bodyPr/>
          <a:lstStyle/>
          <a:p>
            <a:pPr>
              <a:defRPr/>
            </a:pPr>
            <a:fld id="{68936884-D37A-4CA0-B8EC-BDCBB68919C3}" type="slidenum">
              <a:rPr lang="en-US" altLang="en-US" smtClean="0">
                <a:solidFill>
                  <a:srgbClr val="000000"/>
                </a:solidFill>
              </a:rPr>
              <a:pPr>
                <a:defRPr/>
              </a:pPr>
              <a:t>16</a:t>
            </a:fld>
            <a:endParaRPr lang="en-US" altLang="en-US">
              <a:solidFill>
                <a:srgbClr val="000000"/>
              </a:solidFill>
            </a:endParaRPr>
          </a:p>
        </p:txBody>
      </p:sp>
      <p:sp>
        <p:nvSpPr>
          <p:cNvPr id="15" name="標題 14"/>
          <p:cNvSpPr>
            <a:spLocks noGrp="1"/>
          </p:cNvSpPr>
          <p:nvPr>
            <p:ph type="title"/>
          </p:nvPr>
        </p:nvSpPr>
        <p:spPr>
          <a:xfrm>
            <a:off x="1016000" y="499517"/>
            <a:ext cx="10261600" cy="577850"/>
          </a:xfrm>
        </p:spPr>
        <p:txBody>
          <a:bodyPr/>
          <a:lstStyle/>
          <a:p>
            <a:r>
              <a:rPr lang="en-US" altLang="zh-TW" sz="4000" dirty="0">
                <a:solidFill>
                  <a:srgbClr val="BE050A"/>
                </a:solidFill>
              </a:rPr>
              <a:t>Shopping App – UX/UI Features</a:t>
            </a:r>
            <a:endParaRPr lang="zh-TW" altLang="en-US" dirty="0"/>
          </a:p>
        </p:txBody>
      </p:sp>
      <p:sp>
        <p:nvSpPr>
          <p:cNvPr id="25" name="文字方塊 24"/>
          <p:cNvSpPr txBox="1"/>
          <p:nvPr/>
        </p:nvSpPr>
        <p:spPr>
          <a:xfrm>
            <a:off x="1057278" y="2668747"/>
            <a:ext cx="4588148" cy="3400931"/>
          </a:xfrm>
          <a:prstGeom prst="rect">
            <a:avLst/>
          </a:prstGeom>
          <a:noFill/>
        </p:spPr>
        <p:txBody>
          <a:bodyPr wrap="square" rtlCol="0">
            <a:spAutoFit/>
          </a:bodyPr>
          <a:lstStyle/>
          <a:p>
            <a:r>
              <a:rPr lang="en-US" altLang="zh-TW" sz="3200" dirty="0">
                <a:solidFill>
                  <a:srgbClr val="A40000"/>
                </a:solidFill>
                <a:latin typeface="Calibri" pitchFamily="34" charset="0"/>
              </a:rPr>
              <a:t>Why?</a:t>
            </a:r>
          </a:p>
          <a:p>
            <a:endParaRPr lang="en-US" altLang="zh-TW" sz="3200" dirty="0">
              <a:solidFill>
                <a:srgbClr val="A40000"/>
              </a:solidFill>
              <a:latin typeface="Calibri" pitchFamily="34" charset="0"/>
            </a:endParaRPr>
          </a:p>
          <a:p>
            <a:pPr marL="228600" lvl="0" indent="-228600">
              <a:lnSpc>
                <a:spcPct val="90000"/>
              </a:lnSpc>
              <a:spcBef>
                <a:spcPts val="1000"/>
              </a:spcBef>
              <a:buFont typeface="Arial" panose="020B0604020202020204" pitchFamily="34" charset="0"/>
              <a:buChar char="•"/>
            </a:pPr>
            <a:r>
              <a:rPr lang="zh-TW" altLang="zh-TW" sz="2800" dirty="0">
                <a:solidFill>
                  <a:prstClr val="black"/>
                </a:solidFill>
                <a:latin typeface="微軟正黑體" panose="020B0604030504040204" pitchFamily="34" charset="-120"/>
                <a:ea typeface="微軟正黑體" panose="020B0604030504040204" pitchFamily="34" charset="-120"/>
              </a:rPr>
              <a:t>線條創造出一個笨拙擁擠的界面</a:t>
            </a:r>
            <a:endParaRPr lang="en-US" altLang="zh-TW" sz="2800" dirty="0">
              <a:solidFill>
                <a:prstClr val="black"/>
              </a:solidFill>
              <a:latin typeface="微軟正黑體" panose="020B0604030504040204" pitchFamily="34" charset="-120"/>
              <a:ea typeface="微軟正黑體" panose="020B0604030504040204" pitchFamily="34" charset="-120"/>
            </a:endParaRPr>
          </a:p>
          <a:p>
            <a:pPr marL="228600" lvl="0" indent="-228600">
              <a:lnSpc>
                <a:spcPct val="90000"/>
              </a:lnSpc>
              <a:spcBef>
                <a:spcPts val="1000"/>
              </a:spcBef>
              <a:buFont typeface="Arial" panose="020B0604020202020204" pitchFamily="34" charset="0"/>
              <a:buChar char="•"/>
            </a:pPr>
            <a:r>
              <a:rPr lang="zh-TW" altLang="zh-TW" sz="2800" dirty="0">
                <a:solidFill>
                  <a:prstClr val="black"/>
                </a:solidFill>
                <a:latin typeface="微軟正黑體" panose="020B0604030504040204" pitchFamily="34" charset="-120"/>
                <a:ea typeface="微軟正黑體" panose="020B0604030504040204" pitchFamily="34" charset="-120"/>
              </a:rPr>
              <a:t>現代感的外觀</a:t>
            </a:r>
            <a:endParaRPr lang="en-US" altLang="zh-TW" sz="2800" dirty="0">
              <a:solidFill>
                <a:prstClr val="black"/>
              </a:solidFill>
              <a:latin typeface="微軟正黑體" panose="020B0604030504040204" pitchFamily="34" charset="-120"/>
              <a:ea typeface="微軟正黑體" panose="020B0604030504040204" pitchFamily="34" charset="-120"/>
            </a:endParaRPr>
          </a:p>
          <a:p>
            <a:pPr marL="228600" lvl="0" indent="-228600">
              <a:lnSpc>
                <a:spcPct val="90000"/>
              </a:lnSpc>
              <a:spcBef>
                <a:spcPts val="1000"/>
              </a:spcBef>
              <a:buFont typeface="Arial" panose="020B0604020202020204" pitchFamily="34" charset="0"/>
              <a:buChar char="•"/>
            </a:pPr>
            <a:r>
              <a:rPr lang="zh-TW" altLang="zh-TW" sz="2800" dirty="0">
                <a:solidFill>
                  <a:prstClr val="black"/>
                </a:solidFill>
                <a:latin typeface="微軟正黑體" panose="020B0604030504040204" pitchFamily="34" charset="-120"/>
                <a:ea typeface="微軟正黑體" panose="020B0604030504040204" pitchFamily="34" charset="-120"/>
              </a:rPr>
              <a:t>使用者注意力集中在功能性</a:t>
            </a:r>
            <a:endParaRPr lang="en-US" altLang="zh-TW" sz="2800" dirty="0">
              <a:solidFill>
                <a:prstClr val="black"/>
              </a:solidFill>
              <a:latin typeface="微軟正黑體" panose="020B0604030504040204" pitchFamily="34" charset="-120"/>
              <a:ea typeface="微軟正黑體" panose="020B0604030504040204" pitchFamily="34" charset="-120"/>
            </a:endParaRPr>
          </a:p>
        </p:txBody>
      </p:sp>
      <p:pic>
        <p:nvPicPr>
          <p:cNvPr id="2" name="圖片 1"/>
          <p:cNvPicPr>
            <a:picLocks noChangeAspect="1"/>
          </p:cNvPicPr>
          <p:nvPr/>
        </p:nvPicPr>
        <p:blipFill>
          <a:blip r:embed="rId2"/>
          <a:stretch>
            <a:fillRect/>
          </a:stretch>
        </p:blipFill>
        <p:spPr>
          <a:xfrm>
            <a:off x="1016000" y="1488043"/>
            <a:ext cx="5224725" cy="1030313"/>
          </a:xfrm>
          <a:prstGeom prst="rect">
            <a:avLst/>
          </a:prstGeom>
        </p:spPr>
      </p:pic>
      <p:pic>
        <p:nvPicPr>
          <p:cNvPr id="3" name="圖片 2"/>
          <p:cNvPicPr>
            <a:picLocks noChangeAspect="1"/>
          </p:cNvPicPr>
          <p:nvPr/>
        </p:nvPicPr>
        <p:blipFill>
          <a:blip r:embed="rId3"/>
          <a:stretch>
            <a:fillRect/>
          </a:stretch>
        </p:blipFill>
        <p:spPr>
          <a:xfrm>
            <a:off x="7051071" y="1488043"/>
            <a:ext cx="2715782" cy="4490997"/>
          </a:xfrm>
          <a:prstGeom prst="rect">
            <a:avLst/>
          </a:prstGeom>
        </p:spPr>
      </p:pic>
    </p:spTree>
    <p:extLst>
      <p:ext uri="{BB962C8B-B14F-4D97-AF65-F5344CB8AC3E}">
        <p14:creationId xmlns:p14="http://schemas.microsoft.com/office/powerpoint/2010/main" val="27481515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0"/>
          </p:nvPr>
        </p:nvSpPr>
        <p:spPr/>
        <p:txBody>
          <a:bodyPr/>
          <a:lstStyle/>
          <a:p>
            <a:pPr>
              <a:defRPr/>
            </a:pPr>
            <a:fld id="{68936884-D37A-4CA0-B8EC-BDCBB68919C3}" type="slidenum">
              <a:rPr lang="en-US" altLang="en-US" smtClean="0">
                <a:solidFill>
                  <a:srgbClr val="000000"/>
                </a:solidFill>
              </a:rPr>
              <a:pPr>
                <a:defRPr/>
              </a:pPr>
              <a:t>17</a:t>
            </a:fld>
            <a:endParaRPr lang="en-US" altLang="en-US">
              <a:solidFill>
                <a:srgbClr val="000000"/>
              </a:solidFill>
            </a:endParaRPr>
          </a:p>
        </p:txBody>
      </p:sp>
      <p:sp>
        <p:nvSpPr>
          <p:cNvPr id="15" name="標題 14"/>
          <p:cNvSpPr>
            <a:spLocks noGrp="1"/>
          </p:cNvSpPr>
          <p:nvPr>
            <p:ph type="title"/>
          </p:nvPr>
        </p:nvSpPr>
        <p:spPr>
          <a:xfrm>
            <a:off x="1016000" y="499517"/>
            <a:ext cx="10261600" cy="577850"/>
          </a:xfrm>
        </p:spPr>
        <p:txBody>
          <a:bodyPr/>
          <a:lstStyle/>
          <a:p>
            <a:r>
              <a:rPr lang="en-US" altLang="zh-TW" sz="4000" dirty="0">
                <a:solidFill>
                  <a:srgbClr val="BE050A"/>
                </a:solidFill>
              </a:rPr>
              <a:t>Shopping App – UX/UI Features</a:t>
            </a:r>
            <a:endParaRPr lang="zh-TW" altLang="en-US" dirty="0"/>
          </a:p>
        </p:txBody>
      </p:sp>
      <p:sp>
        <p:nvSpPr>
          <p:cNvPr id="25" name="文字方塊 24"/>
          <p:cNvSpPr txBox="1"/>
          <p:nvPr/>
        </p:nvSpPr>
        <p:spPr>
          <a:xfrm>
            <a:off x="1057278" y="2668747"/>
            <a:ext cx="4588148" cy="2923877"/>
          </a:xfrm>
          <a:prstGeom prst="rect">
            <a:avLst/>
          </a:prstGeom>
          <a:noFill/>
        </p:spPr>
        <p:txBody>
          <a:bodyPr wrap="square" rtlCol="0">
            <a:spAutoFit/>
          </a:bodyPr>
          <a:lstStyle/>
          <a:p>
            <a:r>
              <a:rPr lang="en-US" altLang="zh-TW" sz="3200" dirty="0">
                <a:solidFill>
                  <a:srgbClr val="A40000"/>
                </a:solidFill>
                <a:latin typeface="Calibri" pitchFamily="34" charset="0"/>
              </a:rPr>
              <a:t>Explanation </a:t>
            </a:r>
          </a:p>
          <a:p>
            <a:endParaRPr lang="en-US" altLang="zh-TW" sz="3200" dirty="0">
              <a:solidFill>
                <a:srgbClr val="A40000"/>
              </a:solidFill>
              <a:latin typeface="Calibri" pitchFamily="34" charset="0"/>
            </a:endParaRPr>
          </a:p>
          <a:p>
            <a:r>
              <a:rPr lang="zh-TW" altLang="en-US" sz="2400" dirty="0"/>
              <a:t>在裝置上，使用者參與單一任務的過程。而互動過程中，使用者不花費過多注意力，因流程的發生與進行安排（設計）的流暢自然。</a:t>
            </a:r>
            <a:endParaRPr lang="en-US" altLang="zh-TW" sz="4000" dirty="0">
              <a:solidFill>
                <a:srgbClr val="A40000"/>
              </a:solidFill>
              <a:latin typeface="Calibri" pitchFamily="34" charset="0"/>
            </a:endParaRPr>
          </a:p>
        </p:txBody>
      </p:sp>
      <p:pic>
        <p:nvPicPr>
          <p:cNvPr id="3" name="圖片 2"/>
          <p:cNvPicPr>
            <a:picLocks noChangeAspect="1"/>
          </p:cNvPicPr>
          <p:nvPr/>
        </p:nvPicPr>
        <p:blipFill>
          <a:blip r:embed="rId2"/>
          <a:stretch>
            <a:fillRect/>
          </a:stretch>
        </p:blipFill>
        <p:spPr>
          <a:xfrm>
            <a:off x="1016000" y="1638434"/>
            <a:ext cx="5224725" cy="1030313"/>
          </a:xfrm>
          <a:prstGeom prst="rect">
            <a:avLst/>
          </a:prstGeom>
        </p:spPr>
      </p:pic>
      <p:sp>
        <p:nvSpPr>
          <p:cNvPr id="7" name="文字方塊 6"/>
          <p:cNvSpPr txBox="1"/>
          <p:nvPr/>
        </p:nvSpPr>
        <p:spPr>
          <a:xfrm>
            <a:off x="5942269" y="2668746"/>
            <a:ext cx="4588148" cy="2923877"/>
          </a:xfrm>
          <a:prstGeom prst="rect">
            <a:avLst/>
          </a:prstGeom>
          <a:noFill/>
        </p:spPr>
        <p:txBody>
          <a:bodyPr wrap="square" rtlCol="0">
            <a:spAutoFit/>
          </a:bodyPr>
          <a:lstStyle/>
          <a:p>
            <a:r>
              <a:rPr lang="en-US" altLang="zh-TW" sz="3200" dirty="0">
                <a:solidFill>
                  <a:srgbClr val="A40000"/>
                </a:solidFill>
                <a:latin typeface="Calibri" pitchFamily="34" charset="0"/>
              </a:rPr>
              <a:t>Why?</a:t>
            </a:r>
          </a:p>
          <a:p>
            <a:endParaRPr lang="en-US" altLang="zh-TW" sz="3200" dirty="0">
              <a:solidFill>
                <a:srgbClr val="A40000"/>
              </a:solidFill>
              <a:latin typeface="Calibri" pitchFamily="34" charset="0"/>
            </a:endParaRPr>
          </a:p>
          <a:p>
            <a:pPr marL="342900" indent="-342900" fontAlgn="base">
              <a:buFont typeface="Arial" panose="020B0604020202020204" pitchFamily="34" charset="0"/>
              <a:buChar char="•"/>
            </a:pPr>
            <a:r>
              <a:rPr lang="zh-TW" altLang="en-US" sz="2400" dirty="0"/>
              <a:t>快速的傳遞資訊或反饋</a:t>
            </a:r>
          </a:p>
          <a:p>
            <a:pPr marL="342900" indent="-342900" fontAlgn="base">
              <a:buFont typeface="Arial" panose="020B0604020202020204" pitchFamily="34" charset="0"/>
              <a:buChar char="•"/>
            </a:pPr>
            <a:r>
              <a:rPr lang="zh-TW" altLang="en-US" sz="2400" dirty="0"/>
              <a:t>視覺化操作後的結果</a:t>
            </a:r>
          </a:p>
          <a:p>
            <a:pPr marL="342900" indent="-342900" fontAlgn="base">
              <a:buFont typeface="Arial" panose="020B0604020202020204" pitchFamily="34" charset="0"/>
              <a:buChar char="•"/>
            </a:pPr>
            <a:r>
              <a:rPr lang="zh-TW" altLang="en-US" sz="2400" dirty="0"/>
              <a:t>協助使用者明白如何使用</a:t>
            </a:r>
            <a:endParaRPr lang="en-US" altLang="zh-TW" sz="2400" dirty="0"/>
          </a:p>
          <a:p>
            <a:pPr marL="342900" indent="-342900">
              <a:buFont typeface="Arial" panose="020B0604020202020204" pitchFamily="34" charset="0"/>
              <a:buChar char="•"/>
            </a:pPr>
            <a:r>
              <a:rPr lang="zh-TW" altLang="zh-TW" sz="2400" dirty="0">
                <a:latin typeface="微軟正黑體" panose="020B0604030504040204" pitchFamily="34" charset="-120"/>
                <a:ea typeface="微軟正黑體" panose="020B0604030504040204" pitchFamily="34" charset="-120"/>
              </a:rPr>
              <a:t>給使用者帶來更簡潔、更有趣參與感</a:t>
            </a:r>
            <a:endParaRPr lang="zh-TW" altLang="en-US" sz="2400" dirty="0"/>
          </a:p>
        </p:txBody>
      </p:sp>
    </p:spTree>
    <p:extLst>
      <p:ext uri="{BB962C8B-B14F-4D97-AF65-F5344CB8AC3E}">
        <p14:creationId xmlns:p14="http://schemas.microsoft.com/office/powerpoint/2010/main" val="11823540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0"/>
          </p:nvPr>
        </p:nvSpPr>
        <p:spPr/>
        <p:txBody>
          <a:bodyPr/>
          <a:lstStyle/>
          <a:p>
            <a:pPr>
              <a:defRPr/>
            </a:pPr>
            <a:fld id="{68936884-D37A-4CA0-B8EC-BDCBB68919C3}" type="slidenum">
              <a:rPr lang="en-US" altLang="en-US" smtClean="0">
                <a:solidFill>
                  <a:srgbClr val="000000"/>
                </a:solidFill>
              </a:rPr>
              <a:pPr>
                <a:defRPr/>
              </a:pPr>
              <a:t>18</a:t>
            </a:fld>
            <a:endParaRPr lang="en-US" altLang="en-US">
              <a:solidFill>
                <a:srgbClr val="000000"/>
              </a:solidFill>
            </a:endParaRPr>
          </a:p>
        </p:txBody>
      </p:sp>
      <p:sp>
        <p:nvSpPr>
          <p:cNvPr id="15" name="標題 14"/>
          <p:cNvSpPr>
            <a:spLocks noGrp="1"/>
          </p:cNvSpPr>
          <p:nvPr>
            <p:ph type="title"/>
          </p:nvPr>
        </p:nvSpPr>
        <p:spPr>
          <a:xfrm>
            <a:off x="1016000" y="499517"/>
            <a:ext cx="10261600" cy="577850"/>
          </a:xfrm>
        </p:spPr>
        <p:txBody>
          <a:bodyPr/>
          <a:lstStyle/>
          <a:p>
            <a:r>
              <a:rPr lang="en-US" altLang="zh-TW" sz="4000" dirty="0">
                <a:solidFill>
                  <a:srgbClr val="BE050A"/>
                </a:solidFill>
              </a:rPr>
              <a:t>Shopping App – UX/UI Features</a:t>
            </a:r>
            <a:endParaRPr lang="zh-TW" altLang="en-US" dirty="0"/>
          </a:p>
        </p:txBody>
      </p:sp>
      <p:sp>
        <p:nvSpPr>
          <p:cNvPr id="25" name="文字方塊 24"/>
          <p:cNvSpPr txBox="1"/>
          <p:nvPr/>
        </p:nvSpPr>
        <p:spPr>
          <a:xfrm>
            <a:off x="1016000" y="2353516"/>
            <a:ext cx="4588148" cy="5253746"/>
          </a:xfrm>
          <a:prstGeom prst="rect">
            <a:avLst/>
          </a:prstGeom>
          <a:noFill/>
        </p:spPr>
        <p:txBody>
          <a:bodyPr wrap="square" rtlCol="0">
            <a:spAutoFit/>
          </a:bodyPr>
          <a:lstStyle/>
          <a:p>
            <a:r>
              <a:rPr lang="en-US" altLang="zh-TW" sz="3200" dirty="0">
                <a:solidFill>
                  <a:srgbClr val="A40000"/>
                </a:solidFill>
                <a:latin typeface="Calibri" pitchFamily="34" charset="0"/>
              </a:rPr>
              <a:t>Explanation </a:t>
            </a:r>
          </a:p>
          <a:p>
            <a:pPr marL="342900" indent="-342900">
              <a:buFont typeface="Arial" panose="020B0604020202020204" pitchFamily="34" charset="0"/>
              <a:buChar char="•"/>
            </a:pPr>
            <a:r>
              <a:rPr lang="zh-TW" altLang="zh-TW" sz="2400" dirty="0">
                <a:latin typeface="微軟正黑體" panose="020B0604030504040204" pitchFamily="34" charset="-120"/>
                <a:ea typeface="微軟正黑體" panose="020B0604030504040204" pitchFamily="34" charset="-120"/>
              </a:rPr>
              <a:t>透明按鈕。非常細化的邊緣</a:t>
            </a:r>
            <a:r>
              <a:rPr lang="zh-TW" altLang="en-US" sz="2400" dirty="0">
                <a:latin typeface="微軟正黑體" panose="020B0604030504040204" pitchFamily="34" charset="-120"/>
                <a:ea typeface="微軟正黑體" panose="020B0604030504040204" pitchFamily="34" charset="-120"/>
              </a:rPr>
              <a:t>，</a:t>
            </a:r>
            <a:r>
              <a:rPr lang="zh-TW" altLang="zh-TW" sz="2400" dirty="0">
                <a:latin typeface="微軟正黑體" panose="020B0604030504040204" pitchFamily="34" charset="-120"/>
                <a:ea typeface="微軟正黑體" panose="020B0604030504040204" pitchFamily="34" charset="-120"/>
              </a:rPr>
              <a:t>形狀基礎</a:t>
            </a:r>
            <a:endParaRPr lang="en-US" altLang="zh-TW" sz="2400" dirty="0">
              <a:latin typeface="微軟正黑體" panose="020B0604030504040204" pitchFamily="34" charset="-120"/>
              <a:ea typeface="微軟正黑體" panose="020B0604030504040204" pitchFamily="34" charset="-120"/>
            </a:endParaRPr>
          </a:p>
          <a:p>
            <a:pPr marL="342900" indent="-342900">
              <a:buFont typeface="Arial" panose="020B0604020202020204" pitchFamily="34" charset="0"/>
              <a:buChar char="•"/>
            </a:pPr>
            <a:r>
              <a:rPr lang="zh-TW" altLang="zh-TW" sz="2400" dirty="0">
                <a:latin typeface="微軟正黑體" panose="020B0604030504040204" pitchFamily="34" charset="-120"/>
                <a:ea typeface="微軟正黑體" panose="020B0604030504040204" pitchFamily="34" charset="-120"/>
              </a:rPr>
              <a:t>文字簡單且小</a:t>
            </a:r>
            <a:endParaRPr lang="en-US" altLang="zh-TW" sz="2400" dirty="0">
              <a:latin typeface="微軟正黑體" panose="020B0604030504040204" pitchFamily="34" charset="-120"/>
              <a:ea typeface="微軟正黑體" panose="020B0604030504040204" pitchFamily="34" charset="-120"/>
            </a:endParaRPr>
          </a:p>
          <a:p>
            <a:pPr lvl="0"/>
            <a:r>
              <a:rPr lang="en-US" altLang="zh-TW" sz="3200" dirty="0">
                <a:solidFill>
                  <a:srgbClr val="A40000"/>
                </a:solidFill>
                <a:latin typeface="Calibri" pitchFamily="34" charset="0"/>
              </a:rPr>
              <a:t>Why?</a:t>
            </a:r>
          </a:p>
          <a:p>
            <a:pPr marL="342900" lvl="0" indent="-342900">
              <a:lnSpc>
                <a:spcPct val="90000"/>
              </a:lnSpc>
              <a:spcBef>
                <a:spcPts val="1000"/>
              </a:spcBef>
              <a:buFont typeface="Arial" panose="020B0604020202020204" pitchFamily="34" charset="0"/>
              <a:buChar char="•"/>
            </a:pPr>
            <a:r>
              <a:rPr lang="zh-TW" altLang="zh-TW" sz="2400" dirty="0">
                <a:solidFill>
                  <a:prstClr val="black"/>
                </a:solidFill>
                <a:latin typeface="微軟正黑體" panose="020B0604030504040204" pitchFamily="34" charset="-120"/>
                <a:ea typeface="微軟正黑體" panose="020B0604030504040204" pitchFamily="34" charset="-120"/>
              </a:rPr>
              <a:t>吸引使用者注意力</a:t>
            </a:r>
            <a:endParaRPr lang="en-US" altLang="zh-TW" sz="2400" dirty="0">
              <a:solidFill>
                <a:prstClr val="black"/>
              </a:solidFill>
              <a:latin typeface="微軟正黑體" panose="020B0604030504040204" pitchFamily="34" charset="-120"/>
              <a:ea typeface="微軟正黑體" panose="020B0604030504040204" pitchFamily="34" charset="-120"/>
            </a:endParaRPr>
          </a:p>
          <a:p>
            <a:pPr marL="342900" lvl="0" indent="-342900">
              <a:lnSpc>
                <a:spcPct val="90000"/>
              </a:lnSpc>
              <a:spcBef>
                <a:spcPts val="1000"/>
              </a:spcBef>
              <a:buFont typeface="Arial" panose="020B0604020202020204" pitchFamily="34" charset="0"/>
              <a:buChar char="•"/>
            </a:pPr>
            <a:r>
              <a:rPr lang="zh-TW" altLang="zh-TW" sz="2400" dirty="0">
                <a:solidFill>
                  <a:prstClr val="black"/>
                </a:solidFill>
                <a:latin typeface="微軟正黑體" panose="020B0604030504040204" pitchFamily="34" charset="-120"/>
                <a:ea typeface="微軟正黑體" panose="020B0604030504040204" pitchFamily="34" charset="-120"/>
              </a:rPr>
              <a:t>很乾淨、時髦、不會惹人煩</a:t>
            </a:r>
            <a:endParaRPr lang="en-US" altLang="zh-TW" sz="2400" dirty="0">
              <a:solidFill>
                <a:prstClr val="black"/>
              </a:solidFill>
              <a:latin typeface="微軟正黑體" panose="020B0604030504040204" pitchFamily="34" charset="-120"/>
              <a:ea typeface="微軟正黑體" panose="020B0604030504040204" pitchFamily="34" charset="-120"/>
            </a:endParaRPr>
          </a:p>
          <a:p>
            <a:pPr marL="342900" lvl="0" indent="-342900">
              <a:lnSpc>
                <a:spcPct val="90000"/>
              </a:lnSpc>
              <a:spcBef>
                <a:spcPts val="1000"/>
              </a:spcBef>
              <a:buFont typeface="Arial" panose="020B0604020202020204" pitchFamily="34" charset="0"/>
              <a:buChar char="•"/>
            </a:pPr>
            <a:r>
              <a:rPr lang="zh-TW" altLang="zh-TW" sz="2400" dirty="0">
                <a:solidFill>
                  <a:prstClr val="black"/>
                </a:solidFill>
                <a:latin typeface="微軟正黑體" panose="020B0604030504040204" pitchFamily="34" charset="-120"/>
                <a:ea typeface="微軟正黑體" panose="020B0604030504040204" pitchFamily="34" charset="-120"/>
              </a:rPr>
              <a:t>更多層級的按鈕</a:t>
            </a:r>
            <a:r>
              <a:rPr lang="zh-TW" altLang="en-US" sz="2400" dirty="0">
                <a:solidFill>
                  <a:prstClr val="black"/>
                </a:solidFill>
                <a:latin typeface="微軟正黑體" panose="020B0604030504040204" pitchFamily="34" charset="-120"/>
                <a:ea typeface="微軟正黑體" panose="020B0604030504040204" pitchFamily="34" charset="-120"/>
              </a:rPr>
              <a:t>，</a:t>
            </a:r>
            <a:r>
              <a:rPr lang="zh-TW" altLang="zh-TW" sz="2400" dirty="0">
                <a:solidFill>
                  <a:prstClr val="black"/>
                </a:solidFill>
                <a:latin typeface="微軟正黑體" panose="020B0604030504040204" pitchFamily="34" charset="-120"/>
                <a:ea typeface="微軟正黑體" panose="020B0604030504040204" pitchFamily="34" charset="-120"/>
              </a:rPr>
              <a:t>根據優先度排列他們</a:t>
            </a:r>
            <a:endParaRPr lang="zh-TW" altLang="en-US" sz="2400" dirty="0">
              <a:solidFill>
                <a:prstClr val="black"/>
              </a:solidFill>
              <a:latin typeface="微軟正黑體" panose="020B0604030504040204" pitchFamily="34" charset="-120"/>
              <a:ea typeface="微軟正黑體" panose="020B0604030504040204" pitchFamily="34" charset="-120"/>
            </a:endParaRPr>
          </a:p>
          <a:p>
            <a:pPr lvl="0"/>
            <a:endParaRPr lang="en-US" altLang="zh-TW" sz="3200" dirty="0">
              <a:solidFill>
                <a:srgbClr val="A40000"/>
              </a:solidFill>
              <a:latin typeface="Calibri" pitchFamily="34" charset="0"/>
            </a:endParaRPr>
          </a:p>
          <a:p>
            <a:endParaRPr lang="en-US" altLang="zh-TW" sz="2400" dirty="0">
              <a:latin typeface="微軟正黑體" panose="020B0604030504040204" pitchFamily="34" charset="-120"/>
              <a:ea typeface="微軟正黑體" panose="020B0604030504040204" pitchFamily="34" charset="-120"/>
            </a:endParaRPr>
          </a:p>
          <a:p>
            <a:endParaRPr lang="en-US" altLang="zh-TW" sz="3200" dirty="0">
              <a:solidFill>
                <a:srgbClr val="A40000"/>
              </a:solidFill>
              <a:latin typeface="Calibri" pitchFamily="34" charset="0"/>
            </a:endParaRPr>
          </a:p>
        </p:txBody>
      </p:sp>
      <p:pic>
        <p:nvPicPr>
          <p:cNvPr id="2" name="圖片 1"/>
          <p:cNvPicPr>
            <a:picLocks noChangeAspect="1"/>
          </p:cNvPicPr>
          <p:nvPr/>
        </p:nvPicPr>
        <p:blipFill>
          <a:blip r:embed="rId2"/>
          <a:stretch>
            <a:fillRect/>
          </a:stretch>
        </p:blipFill>
        <p:spPr>
          <a:xfrm>
            <a:off x="1016000" y="1357900"/>
            <a:ext cx="5224725" cy="1030313"/>
          </a:xfrm>
          <a:prstGeom prst="rect">
            <a:avLst/>
          </a:prstGeom>
        </p:spPr>
      </p:pic>
      <p:pic>
        <p:nvPicPr>
          <p:cNvPr id="5" name="圖片 4"/>
          <p:cNvPicPr>
            <a:picLocks noChangeAspect="1"/>
          </p:cNvPicPr>
          <p:nvPr/>
        </p:nvPicPr>
        <p:blipFill>
          <a:blip r:embed="rId3"/>
          <a:stretch>
            <a:fillRect/>
          </a:stretch>
        </p:blipFill>
        <p:spPr>
          <a:xfrm>
            <a:off x="7260355" y="1357900"/>
            <a:ext cx="3270062" cy="4035288"/>
          </a:xfrm>
          <a:prstGeom prst="rect">
            <a:avLst/>
          </a:prstGeom>
        </p:spPr>
      </p:pic>
    </p:spTree>
    <p:extLst>
      <p:ext uri="{BB962C8B-B14F-4D97-AF65-F5344CB8AC3E}">
        <p14:creationId xmlns:p14="http://schemas.microsoft.com/office/powerpoint/2010/main" val="534032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534505" y="478028"/>
            <a:ext cx="10261600" cy="577850"/>
          </a:xfrm>
        </p:spPr>
        <p:txBody>
          <a:bodyPr/>
          <a:lstStyle/>
          <a:p>
            <a:r>
              <a:rPr lang="en-US" altLang="zh-TW" sz="4000" dirty="0">
                <a:solidFill>
                  <a:schemeClr val="accent1"/>
                </a:solidFill>
              </a:rPr>
              <a:t>App UI Rough Comparison</a:t>
            </a:r>
            <a:endParaRPr lang="zh-TW" altLang="en-US" sz="4000" dirty="0">
              <a:solidFill>
                <a:schemeClr val="accent1"/>
              </a:solidFill>
            </a:endParaRPr>
          </a:p>
        </p:txBody>
      </p:sp>
      <p:sp>
        <p:nvSpPr>
          <p:cNvPr id="4" name="投影片編號版面配置區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8936884-D37A-4CA0-B8EC-BDCBB68919C3}" type="slidenum">
              <a:rPr kumimoji="0" lang="en-US" altLang="en-US" sz="1800" b="0" i="0" u="none" strike="noStrike" kern="0" cap="none" spc="0" normalizeH="0" baseline="0" noProof="0" smtClean="0">
                <a:ln>
                  <a:noFill/>
                </a:ln>
                <a:solidFill>
                  <a:srgbClr val="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a:t>
            </a:fld>
            <a:endParaRPr kumimoji="0" lang="en-US" altLang="en-US" sz="1800" b="0" i="0" u="none" strike="noStrike" kern="0" cap="none" spc="0" normalizeH="0" baseline="0" noProof="0">
              <a:ln>
                <a:noFill/>
              </a:ln>
              <a:solidFill>
                <a:srgbClr val="000000"/>
              </a:solidFill>
              <a:effectLst/>
              <a:uLnTx/>
              <a:uFillTx/>
            </a:endParaRPr>
          </a:p>
        </p:txBody>
      </p:sp>
      <p:pic>
        <p:nvPicPr>
          <p:cNvPr id="15" name="圖片 14"/>
          <p:cNvPicPr>
            <a:picLocks noChangeAspect="1"/>
          </p:cNvPicPr>
          <p:nvPr/>
        </p:nvPicPr>
        <p:blipFill>
          <a:blip r:embed="rId2"/>
          <a:stretch>
            <a:fillRect/>
          </a:stretch>
        </p:blipFill>
        <p:spPr>
          <a:xfrm>
            <a:off x="534505" y="1055878"/>
            <a:ext cx="4688230" cy="5188146"/>
          </a:xfrm>
          <a:prstGeom prst="rect">
            <a:avLst/>
          </a:prstGeom>
        </p:spPr>
      </p:pic>
      <p:sp>
        <p:nvSpPr>
          <p:cNvPr id="20" name="Content Placeholder 2"/>
          <p:cNvSpPr txBox="1">
            <a:spLocks/>
          </p:cNvSpPr>
          <p:nvPr/>
        </p:nvSpPr>
        <p:spPr>
          <a:xfrm>
            <a:off x="5222735" y="1892686"/>
            <a:ext cx="5775304"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TW" altLang="en-US">
                <a:latin typeface="微軟正黑體" panose="020B0604030504040204" pitchFamily="34" charset="-120"/>
                <a:ea typeface="微軟正黑體" panose="020B0604030504040204" pitchFamily="34" charset="-120"/>
              </a:rPr>
              <a:t>基本設計界面</a:t>
            </a:r>
            <a:endParaRPr lang="en-US" altLang="zh-TW">
              <a:latin typeface="微軟正黑體" panose="020B0604030504040204" pitchFamily="34" charset="-120"/>
              <a:ea typeface="微軟正黑體" panose="020B0604030504040204" pitchFamily="34" charset="-120"/>
            </a:endParaRPr>
          </a:p>
          <a:p>
            <a:r>
              <a:rPr lang="zh-TW" altLang="en-US">
                <a:latin typeface="微軟正黑體" panose="020B0604030504040204" pitchFamily="34" charset="-120"/>
                <a:ea typeface="微軟正黑體" panose="020B0604030504040204" pitchFamily="34" charset="-120"/>
              </a:rPr>
              <a:t>購物</a:t>
            </a:r>
            <a:r>
              <a:rPr lang="en-US" altLang="zh-TW">
                <a:latin typeface="微軟正黑體" panose="020B0604030504040204" pitchFamily="34" charset="-120"/>
                <a:ea typeface="微軟正黑體" panose="020B0604030504040204" pitchFamily="34" charset="-120"/>
              </a:rPr>
              <a:t>App</a:t>
            </a:r>
            <a:r>
              <a:rPr lang="zh-TW" altLang="en-US">
                <a:latin typeface="微軟正黑體" panose="020B0604030504040204" pitchFamily="34" charset="-120"/>
                <a:ea typeface="微軟正黑體" panose="020B0604030504040204" pitchFamily="34" charset="-120"/>
              </a:rPr>
              <a:t>特色</a:t>
            </a:r>
            <a:endParaRPr lang="en-US" altLang="zh-TW">
              <a:latin typeface="微軟正黑體" panose="020B0604030504040204" pitchFamily="34" charset="-120"/>
              <a:ea typeface="微軟正黑體" panose="020B0604030504040204" pitchFamily="34" charset="-120"/>
            </a:endParaRPr>
          </a:p>
          <a:p>
            <a:pPr marL="0" indent="0">
              <a:buFont typeface="Arial" panose="020B0604020202020204" pitchFamily="34" charset="0"/>
              <a:buNone/>
            </a:pPr>
            <a:r>
              <a:rPr lang="zh-TW" altLang="en-US">
                <a:latin typeface="微軟正黑體" panose="020B0604030504040204" pitchFamily="34" charset="-120"/>
                <a:ea typeface="微軟正黑體" panose="020B0604030504040204" pitchFamily="34" charset="-120"/>
              </a:rPr>
              <a:t>   非</a:t>
            </a:r>
            <a:r>
              <a:rPr lang="en-US" altLang="zh-TW">
                <a:latin typeface="微軟正黑體" panose="020B0604030504040204" pitchFamily="34" charset="-120"/>
                <a:ea typeface="微軟正黑體" panose="020B0604030504040204" pitchFamily="34" charset="-120"/>
              </a:rPr>
              <a:t>focus</a:t>
            </a:r>
            <a:r>
              <a:rPr lang="zh-TW" altLang="en-US">
                <a:latin typeface="微軟正黑體" panose="020B0604030504040204" pitchFamily="34" charset="-120"/>
                <a:ea typeface="微軟正黑體" panose="020B0604030504040204" pitchFamily="34" charset="-120"/>
              </a:rPr>
              <a:t>在</a:t>
            </a:r>
            <a:r>
              <a:rPr lang="en-US" altLang="zh-TW">
                <a:latin typeface="微軟正黑體" panose="020B0604030504040204" pitchFamily="34" charset="-120"/>
                <a:ea typeface="微軟正黑體" panose="020B0604030504040204" pitchFamily="34" charset="-120"/>
              </a:rPr>
              <a:t>UI</a:t>
            </a:r>
            <a:r>
              <a:rPr lang="zh-TW" altLang="en-US">
                <a:latin typeface="微軟正黑體" panose="020B0604030504040204" pitchFamily="34" charset="-120"/>
                <a:ea typeface="微軟正黑體" panose="020B0604030504040204" pitchFamily="34" charset="-120"/>
              </a:rPr>
              <a:t>精美如同其他傳統    </a:t>
            </a:r>
            <a:endParaRPr lang="en-US" altLang="zh-TW">
              <a:latin typeface="微軟正黑體" panose="020B0604030504040204" pitchFamily="34" charset="-120"/>
              <a:ea typeface="微軟正黑體" panose="020B0604030504040204" pitchFamily="34" charset="-120"/>
            </a:endParaRPr>
          </a:p>
          <a:p>
            <a:pPr marL="0" indent="0">
              <a:buFont typeface="Arial" panose="020B0604020202020204" pitchFamily="34" charset="0"/>
              <a:buNone/>
            </a:pPr>
            <a:r>
              <a:rPr lang="en-US" altLang="zh-TW">
                <a:latin typeface="微軟正黑體" panose="020B0604030504040204" pitchFamily="34" charset="-120"/>
                <a:ea typeface="微軟正黑體" panose="020B0604030504040204" pitchFamily="34" charset="-120"/>
              </a:rPr>
              <a:t>   App</a:t>
            </a:r>
          </a:p>
          <a:p>
            <a:pPr marL="0" indent="0">
              <a:buFont typeface="Arial" panose="020B0604020202020204" pitchFamily="34" charset="0"/>
              <a:buNone/>
            </a:pPr>
            <a:endParaRPr lang="en-US" altLang="zh-TW">
              <a:latin typeface="微軟正黑體" panose="020B0604030504040204" pitchFamily="34" charset="-120"/>
              <a:ea typeface="微軟正黑體" panose="020B0604030504040204" pitchFamily="34" charset="-120"/>
            </a:endParaRPr>
          </a:p>
          <a:p>
            <a:pPr marL="0" indent="0">
              <a:buFont typeface="Arial" panose="020B0604020202020204" pitchFamily="34" charset="0"/>
              <a:buNone/>
            </a:pPr>
            <a:r>
              <a:rPr lang="en-US" altLang="zh-TW">
                <a:latin typeface="微軟正黑體" panose="020B0604030504040204" pitchFamily="34" charset="-120"/>
                <a:ea typeface="微軟正黑體" panose="020B0604030504040204" pitchFamily="34" charset="-120"/>
              </a:rPr>
              <a:t>Why?</a:t>
            </a:r>
          </a:p>
          <a:p>
            <a:pPr marL="0" indent="0">
              <a:buFont typeface="Arial" panose="020B0604020202020204" pitchFamily="34" charset="0"/>
              <a:buNone/>
            </a:pPr>
            <a:r>
              <a:rPr lang="en-US" altLang="zh-TW">
                <a:latin typeface="微軟正黑體" panose="020B0604030504040204" pitchFamily="34" charset="-120"/>
                <a:ea typeface="微軟正黑體" panose="020B0604030504040204" pitchFamily="34" charset="-120"/>
              </a:rPr>
              <a:t>    </a:t>
            </a:r>
            <a:r>
              <a:rPr lang="zh-TW" altLang="en-US">
                <a:latin typeface="微軟正黑體" panose="020B0604030504040204" pitchFamily="34" charset="-120"/>
                <a:ea typeface="微軟正黑體" panose="020B0604030504040204" pitchFamily="34" charset="-120"/>
              </a:rPr>
              <a:t>目的為提升消費而非使用</a:t>
            </a:r>
            <a:r>
              <a:rPr lang="en-US" altLang="zh-TW">
                <a:latin typeface="微軟正黑體" panose="020B0604030504040204" pitchFamily="34" charset="-120"/>
                <a:ea typeface="微軟正黑體" panose="020B0604030504040204" pitchFamily="34" charset="-120"/>
              </a:rPr>
              <a:t>App</a:t>
            </a:r>
            <a:r>
              <a:rPr lang="zh-TW" altLang="en-US">
                <a:latin typeface="微軟正黑體" panose="020B0604030504040204" pitchFamily="34" charset="-120"/>
                <a:ea typeface="微軟正黑體" panose="020B0604030504040204" pitchFamily="34" charset="-120"/>
              </a:rPr>
              <a:t>次 </a:t>
            </a:r>
            <a:endParaRPr lang="en-US" altLang="zh-TW">
              <a:latin typeface="微軟正黑體" panose="020B0604030504040204" pitchFamily="34" charset="-120"/>
              <a:ea typeface="微軟正黑體" panose="020B0604030504040204" pitchFamily="34" charset="-120"/>
            </a:endParaRPr>
          </a:p>
          <a:p>
            <a:pPr marL="0" indent="0">
              <a:buFont typeface="Arial" panose="020B0604020202020204" pitchFamily="34" charset="0"/>
              <a:buNone/>
            </a:pPr>
            <a:r>
              <a:rPr lang="zh-TW" altLang="en-US">
                <a:latin typeface="微軟正黑體" panose="020B0604030504040204" pitchFamily="34" charset="-120"/>
                <a:ea typeface="微軟正黑體" panose="020B0604030504040204" pitchFamily="34" charset="-120"/>
              </a:rPr>
              <a:t>    數</a:t>
            </a:r>
            <a:endParaRPr lang="zh-TW" altLang="en-US"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6117481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標題 10"/>
          <p:cNvSpPr>
            <a:spLocks noGrp="1"/>
          </p:cNvSpPr>
          <p:nvPr>
            <p:ph type="title"/>
          </p:nvPr>
        </p:nvSpPr>
        <p:spPr>
          <a:xfrm>
            <a:off x="0" y="-1"/>
            <a:ext cx="12192000" cy="967409"/>
          </a:xfrm>
        </p:spPr>
        <p:txBody>
          <a:bodyPr/>
          <a:lstStyle/>
          <a:p>
            <a:r>
              <a:rPr lang="en-US" altLang="zh-TW" sz="4400" dirty="0"/>
              <a:t>	Agenda</a:t>
            </a:r>
            <a:endParaRPr lang="zh-TW" altLang="en-US" sz="4400" dirty="0"/>
          </a:p>
        </p:txBody>
      </p:sp>
      <p:sp>
        <p:nvSpPr>
          <p:cNvPr id="12" name="內容版面配置區 11"/>
          <p:cNvSpPr>
            <a:spLocks noGrp="1"/>
          </p:cNvSpPr>
          <p:nvPr>
            <p:ph idx="1"/>
          </p:nvPr>
        </p:nvSpPr>
        <p:spPr/>
        <p:txBody>
          <a:bodyPr/>
          <a:lstStyle/>
          <a:p>
            <a:r>
              <a:rPr lang="en-US" altLang="zh-TW" sz="2400" dirty="0"/>
              <a:t>Banking APP</a:t>
            </a:r>
          </a:p>
          <a:p>
            <a:pPr lvl="1"/>
            <a:r>
              <a:rPr lang="en-US" altLang="zh-TW" sz="2000" dirty="0"/>
              <a:t>Taiwan</a:t>
            </a:r>
          </a:p>
          <a:p>
            <a:pPr lvl="1"/>
            <a:r>
              <a:rPr lang="en-US" altLang="zh-TW" sz="2000" dirty="0"/>
              <a:t>Overseas</a:t>
            </a:r>
          </a:p>
          <a:p>
            <a:r>
              <a:rPr lang="en-US" altLang="zh-TW" sz="2400" dirty="0">
                <a:solidFill>
                  <a:schemeClr val="bg1">
                    <a:lumMod val="65000"/>
                  </a:schemeClr>
                </a:solidFill>
              </a:rPr>
              <a:t>Non-banking APP</a:t>
            </a:r>
          </a:p>
          <a:p>
            <a:pPr lvl="1"/>
            <a:r>
              <a:rPr lang="en-US" altLang="zh-TW" sz="2000" dirty="0">
                <a:solidFill>
                  <a:schemeClr val="bg1">
                    <a:lumMod val="65000"/>
                  </a:schemeClr>
                </a:solidFill>
              </a:rPr>
              <a:t>DBS-related</a:t>
            </a:r>
          </a:p>
          <a:p>
            <a:pPr lvl="1"/>
            <a:r>
              <a:rPr lang="en-US" altLang="zh-TW" sz="2000" dirty="0">
                <a:solidFill>
                  <a:schemeClr val="bg1">
                    <a:lumMod val="65000"/>
                  </a:schemeClr>
                </a:solidFill>
              </a:rPr>
              <a:t>Financial-related</a:t>
            </a:r>
          </a:p>
          <a:p>
            <a:pPr lvl="1"/>
            <a:r>
              <a:rPr lang="en-US" altLang="zh-TW" sz="2000" dirty="0">
                <a:solidFill>
                  <a:schemeClr val="bg1">
                    <a:lumMod val="65000"/>
                  </a:schemeClr>
                </a:solidFill>
              </a:rPr>
              <a:t>Others</a:t>
            </a:r>
          </a:p>
          <a:p>
            <a:r>
              <a:rPr lang="en-US" altLang="zh-TW" sz="2400" dirty="0">
                <a:solidFill>
                  <a:schemeClr val="bg1">
                    <a:lumMod val="65000"/>
                  </a:schemeClr>
                </a:solidFill>
              </a:rPr>
              <a:t>Summary</a:t>
            </a:r>
          </a:p>
          <a:p>
            <a:endParaRPr lang="zh-TW" altLang="en-US" sz="2400" dirty="0"/>
          </a:p>
        </p:txBody>
      </p:sp>
    </p:spTree>
    <p:extLst>
      <p:ext uri="{BB962C8B-B14F-4D97-AF65-F5344CB8AC3E}">
        <p14:creationId xmlns:p14="http://schemas.microsoft.com/office/powerpoint/2010/main" val="33298445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534505" y="478028"/>
            <a:ext cx="10261600" cy="577850"/>
          </a:xfrm>
        </p:spPr>
        <p:txBody>
          <a:bodyPr/>
          <a:lstStyle/>
          <a:p>
            <a:r>
              <a:rPr lang="en-US" altLang="zh-TW" sz="4000" dirty="0">
                <a:solidFill>
                  <a:schemeClr val="accent1"/>
                </a:solidFill>
              </a:rPr>
              <a:t>Interface Comparison </a:t>
            </a:r>
            <a:endParaRPr lang="zh-TW" altLang="en-US" sz="4000" dirty="0">
              <a:solidFill>
                <a:schemeClr val="accent1"/>
              </a:solidFill>
            </a:endParaRPr>
          </a:p>
        </p:txBody>
      </p:sp>
      <p:sp>
        <p:nvSpPr>
          <p:cNvPr id="4" name="投影片編號版面配置區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8936884-D37A-4CA0-B8EC-BDCBB68919C3}" type="slidenum">
              <a:rPr kumimoji="0" lang="en-US" altLang="en-US" sz="1800" b="0" i="0" u="none" strike="noStrike" kern="0" cap="none" spc="0" normalizeH="0" baseline="0" noProof="0" smtClean="0">
                <a:ln>
                  <a:noFill/>
                </a:ln>
                <a:solidFill>
                  <a:srgbClr val="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a:t>
            </a:fld>
            <a:endParaRPr kumimoji="0" lang="en-US" altLang="en-US" sz="1800" b="0" i="0" u="none" strike="noStrike" kern="0" cap="none" spc="0" normalizeH="0" baseline="0" noProof="0">
              <a:ln>
                <a:noFill/>
              </a:ln>
              <a:solidFill>
                <a:srgbClr val="000000"/>
              </a:solidFill>
              <a:effectLst/>
              <a:uLnTx/>
              <a:uFillTx/>
            </a:endParaRPr>
          </a:p>
        </p:txBody>
      </p:sp>
      <p:pic>
        <p:nvPicPr>
          <p:cNvPr id="15" name="圖片 14"/>
          <p:cNvPicPr>
            <a:picLocks noChangeAspect="1"/>
          </p:cNvPicPr>
          <p:nvPr/>
        </p:nvPicPr>
        <p:blipFill>
          <a:blip r:embed="rId2"/>
          <a:stretch>
            <a:fillRect/>
          </a:stretch>
        </p:blipFill>
        <p:spPr>
          <a:xfrm>
            <a:off x="726017" y="1189998"/>
            <a:ext cx="9589839" cy="4133446"/>
          </a:xfrm>
          <a:prstGeom prst="rect">
            <a:avLst/>
          </a:prstGeom>
        </p:spPr>
      </p:pic>
      <p:sp>
        <p:nvSpPr>
          <p:cNvPr id="20" name="Content Placeholder 2"/>
          <p:cNvSpPr txBox="1">
            <a:spLocks/>
          </p:cNvSpPr>
          <p:nvPr/>
        </p:nvSpPr>
        <p:spPr>
          <a:xfrm>
            <a:off x="726017" y="4848673"/>
            <a:ext cx="10515600" cy="1493130"/>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altLang="zh-TW" dirty="0">
              <a:latin typeface="微軟正黑體" panose="020B0604030504040204" pitchFamily="34" charset="-120"/>
              <a:ea typeface="微軟正黑體" panose="020B0604030504040204" pitchFamily="34" charset="-120"/>
            </a:endParaRPr>
          </a:p>
          <a:p>
            <a:pPr marL="0" indent="0">
              <a:buFont typeface="Arial" panose="020B0604020202020204" pitchFamily="34" charset="0"/>
              <a:buNone/>
            </a:pPr>
            <a:r>
              <a:rPr lang="zh-TW" altLang="en-US" dirty="0">
                <a:latin typeface="Calibri" panose="020F0502020204030204" pitchFamily="34" charset="0"/>
                <a:ea typeface="微軟正黑體" panose="020B0604030504040204" pitchFamily="34" charset="-120"/>
              </a:rPr>
              <a:t>中國式的</a:t>
            </a:r>
            <a:r>
              <a:rPr lang="en-US" altLang="zh-TW" dirty="0">
                <a:latin typeface="Calibri" panose="020F0502020204030204" pitchFamily="34" charset="0"/>
                <a:ea typeface="微軟正黑體" panose="020B0604030504040204" pitchFamily="34" charset="-120"/>
              </a:rPr>
              <a:t>App</a:t>
            </a:r>
            <a:r>
              <a:rPr lang="zh-TW" altLang="en-US" dirty="0">
                <a:latin typeface="Calibri" panose="020F0502020204030204" pitchFamily="34" charset="0"/>
                <a:ea typeface="微軟正黑體" panose="020B0604030504040204" pitchFamily="34" charset="-120"/>
              </a:rPr>
              <a:t> </a:t>
            </a:r>
            <a:r>
              <a:rPr lang="en-US" altLang="zh-TW" dirty="0">
                <a:latin typeface="Calibri" panose="020F0502020204030204" pitchFamily="34" charset="0"/>
                <a:ea typeface="微軟正黑體" panose="020B0604030504040204" pitchFamily="34" charset="-120"/>
              </a:rPr>
              <a:t>Interface</a:t>
            </a:r>
            <a:r>
              <a:rPr lang="zh-TW" altLang="en-US" dirty="0">
                <a:latin typeface="Calibri" panose="020F0502020204030204" pitchFamily="34" charset="0"/>
                <a:ea typeface="微軟正黑體" panose="020B0604030504040204" pitchFamily="34" charset="-120"/>
              </a:rPr>
              <a:t>多參照歐美設計</a:t>
            </a:r>
            <a:endParaRPr lang="en-US" altLang="zh-TW" dirty="0">
              <a:latin typeface="Calibri" panose="020F0502020204030204" pitchFamily="34" charset="0"/>
              <a:ea typeface="微軟正黑體" panose="020B0604030504040204" pitchFamily="34" charset="-120"/>
            </a:endParaRPr>
          </a:p>
          <a:p>
            <a:pPr marL="0" indent="0">
              <a:buFont typeface="Arial" panose="020B0604020202020204" pitchFamily="34" charset="0"/>
              <a:buNone/>
            </a:pPr>
            <a:r>
              <a:rPr lang="zh-TW" altLang="en-US" dirty="0">
                <a:solidFill>
                  <a:srgbClr val="A40000"/>
                </a:solidFill>
                <a:latin typeface="Calibri" panose="020F0502020204030204" pitchFamily="34" charset="0"/>
                <a:ea typeface="微軟正黑體" panose="020B0604030504040204" pitchFamily="34" charset="-120"/>
              </a:rPr>
              <a:t>適當留空</a:t>
            </a:r>
            <a:r>
              <a:rPr lang="zh-TW" altLang="en-US" dirty="0">
                <a:latin typeface="Calibri" panose="020F0502020204030204" pitchFamily="34" charset="0"/>
                <a:ea typeface="微軟正黑體" panose="020B0604030504040204" pitchFamily="34" charset="-120"/>
              </a:rPr>
              <a:t>及</a:t>
            </a:r>
            <a:r>
              <a:rPr lang="zh-TW" altLang="en-US" dirty="0">
                <a:solidFill>
                  <a:srgbClr val="A40000"/>
                </a:solidFill>
                <a:latin typeface="Calibri" panose="020F0502020204030204" pitchFamily="34" charset="0"/>
                <a:ea typeface="微軟正黑體" panose="020B0604030504040204" pitchFamily="34" charset="-120"/>
              </a:rPr>
              <a:t>資訊精簡</a:t>
            </a:r>
          </a:p>
        </p:txBody>
      </p:sp>
    </p:spTree>
    <p:extLst>
      <p:ext uri="{BB962C8B-B14F-4D97-AF65-F5344CB8AC3E}">
        <p14:creationId xmlns:p14="http://schemas.microsoft.com/office/powerpoint/2010/main" val="3503727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534505" y="478028"/>
            <a:ext cx="10261600" cy="577850"/>
          </a:xfrm>
        </p:spPr>
        <p:txBody>
          <a:bodyPr/>
          <a:lstStyle/>
          <a:p>
            <a:r>
              <a:rPr lang="en-US" altLang="zh-TW" sz="4000" dirty="0">
                <a:solidFill>
                  <a:schemeClr val="accent1"/>
                </a:solidFill>
              </a:rPr>
              <a:t>Interface Comparison </a:t>
            </a:r>
            <a:endParaRPr lang="zh-TW" altLang="en-US" sz="4000" dirty="0">
              <a:solidFill>
                <a:schemeClr val="accent1"/>
              </a:solidFill>
            </a:endParaRPr>
          </a:p>
        </p:txBody>
      </p:sp>
      <p:sp>
        <p:nvSpPr>
          <p:cNvPr id="4" name="投影片編號版面配置區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8936884-D37A-4CA0-B8EC-BDCBB68919C3}" type="slidenum">
              <a:rPr kumimoji="0" lang="en-US" altLang="en-US" sz="1800" b="0" i="0" u="none" strike="noStrike" kern="0" cap="none" spc="0" normalizeH="0" baseline="0" noProof="0" smtClean="0">
                <a:ln>
                  <a:noFill/>
                </a:ln>
                <a:solidFill>
                  <a:srgbClr val="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a:t>
            </a:fld>
            <a:endParaRPr kumimoji="0" lang="en-US" altLang="en-US" sz="1800" b="0" i="0" u="none" strike="noStrike" kern="0" cap="none" spc="0" normalizeH="0" baseline="0" noProof="0">
              <a:ln>
                <a:noFill/>
              </a:ln>
              <a:solidFill>
                <a:srgbClr val="000000"/>
              </a:solidFill>
              <a:effectLst/>
              <a:uLnTx/>
              <a:uFillTx/>
            </a:endParaRPr>
          </a:p>
        </p:txBody>
      </p:sp>
      <p:pic>
        <p:nvPicPr>
          <p:cNvPr id="17" name="Picture 2" descr="https://cdn-images-1.medium.com/max/2000/1*zh6KKTLVo2K2pbbkBUO1Kg.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4505" y="1263572"/>
            <a:ext cx="7551474" cy="4840154"/>
          </a:xfrm>
          <a:prstGeom prst="rect">
            <a:avLst/>
          </a:prstGeom>
          <a:noFill/>
          <a:extLst>
            <a:ext uri="{909E8E84-426E-40DD-AFC4-6F175D3DCCD1}">
              <a14:hiddenFill xmlns:a14="http://schemas.microsoft.com/office/drawing/2010/main">
                <a:solidFill>
                  <a:srgbClr val="FFFFFF"/>
                </a:solidFill>
              </a14:hiddenFill>
            </a:ext>
          </a:extLst>
        </p:spPr>
      </p:pic>
      <p:sp>
        <p:nvSpPr>
          <p:cNvPr id="20" name="Content Placeholder 2"/>
          <p:cNvSpPr txBox="1">
            <a:spLocks/>
          </p:cNvSpPr>
          <p:nvPr/>
        </p:nvSpPr>
        <p:spPr>
          <a:xfrm>
            <a:off x="8085979" y="1262381"/>
            <a:ext cx="3473952" cy="525554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ltLang="zh-TW" dirty="0">
              <a:latin typeface="微軟正黑體" panose="020B0604030504040204" pitchFamily="34" charset="-120"/>
              <a:ea typeface="微軟正黑體" panose="020B0604030504040204" pitchFamily="34" charset="-120"/>
            </a:endParaRPr>
          </a:p>
          <a:p>
            <a:pPr marL="0" indent="0">
              <a:buFont typeface="Arial" panose="020B0604020202020204" pitchFamily="34" charset="0"/>
              <a:buNone/>
            </a:pPr>
            <a:r>
              <a:rPr lang="zh-TW" altLang="en-US" dirty="0">
                <a:latin typeface="微軟正黑體" panose="020B0604030504040204" pitchFamily="34" charset="-120"/>
                <a:ea typeface="微軟正黑體" panose="020B0604030504040204" pitchFamily="34" charset="-120"/>
              </a:rPr>
              <a:t>本土</a:t>
            </a:r>
            <a:r>
              <a:rPr lang="en-US" altLang="zh-TW" dirty="0">
                <a:latin typeface="微軟正黑體" panose="020B0604030504040204" pitchFamily="34" charset="-120"/>
                <a:ea typeface="微軟正黑體" panose="020B0604030504040204" pitchFamily="34" charset="-120"/>
              </a:rPr>
              <a:t>Apps</a:t>
            </a:r>
          </a:p>
          <a:p>
            <a:pPr marL="0" indent="0">
              <a:buFont typeface="Arial" panose="020B0604020202020204" pitchFamily="34" charset="0"/>
              <a:buNone/>
            </a:pPr>
            <a:r>
              <a:rPr lang="zh-TW" altLang="en-US" dirty="0">
                <a:latin typeface="微軟正黑體" panose="020B0604030504040204" pitchFamily="34" charset="-120"/>
                <a:ea typeface="微軟正黑體" panose="020B0604030504040204" pitchFamily="34" charset="-120"/>
              </a:rPr>
              <a:t>資訊凌亂</a:t>
            </a:r>
            <a:endParaRPr lang="en-US" altLang="zh-TW" dirty="0">
              <a:latin typeface="微軟正黑體" panose="020B0604030504040204" pitchFamily="34" charset="-120"/>
              <a:ea typeface="微軟正黑體" panose="020B0604030504040204" pitchFamily="34" charset="-120"/>
            </a:endParaRPr>
          </a:p>
          <a:p>
            <a:pPr marL="0" indent="0">
              <a:buFont typeface="Arial" panose="020B0604020202020204" pitchFamily="34" charset="0"/>
              <a:buNone/>
            </a:pPr>
            <a:r>
              <a:rPr lang="zh-TW" altLang="en-US" dirty="0">
                <a:latin typeface="微軟正黑體" panose="020B0604030504040204" pitchFamily="34" charset="-120"/>
                <a:ea typeface="微軟正黑體" panose="020B0604030504040204" pitchFamily="34" charset="-120"/>
              </a:rPr>
              <a:t>如網頁版內容壓縮</a:t>
            </a:r>
            <a:endParaRPr lang="en-US" altLang="zh-TW" dirty="0">
              <a:latin typeface="微軟正黑體" panose="020B0604030504040204" pitchFamily="34" charset="-120"/>
              <a:ea typeface="微軟正黑體" panose="020B0604030504040204" pitchFamily="34" charset="-120"/>
            </a:endParaRPr>
          </a:p>
          <a:p>
            <a:pPr marL="0" indent="0">
              <a:buFont typeface="Arial" panose="020B0604020202020204" pitchFamily="34" charset="0"/>
              <a:buNone/>
            </a:pPr>
            <a:endParaRPr lang="en-US" altLang="zh-TW" dirty="0">
              <a:latin typeface="微軟正黑體" panose="020B0604030504040204" pitchFamily="34" charset="-120"/>
              <a:ea typeface="微軟正黑體" panose="020B0604030504040204" pitchFamily="34" charset="-120"/>
            </a:endParaRPr>
          </a:p>
          <a:p>
            <a:pPr marL="0" indent="0">
              <a:buFont typeface="Arial" panose="020B0604020202020204" pitchFamily="34" charset="0"/>
              <a:buNone/>
            </a:pPr>
            <a:endParaRPr lang="en-US" altLang="zh-TW" b="1" dirty="0">
              <a:latin typeface="微軟正黑體" panose="020B0604030504040204" pitchFamily="34" charset="-120"/>
              <a:ea typeface="微軟正黑體" panose="020B0604030504040204" pitchFamily="34" charset="-120"/>
            </a:endParaRPr>
          </a:p>
          <a:p>
            <a:pPr marL="0" indent="0">
              <a:buFont typeface="Arial" panose="020B0604020202020204" pitchFamily="34" charset="0"/>
              <a:buNone/>
            </a:pPr>
            <a:r>
              <a:rPr lang="zh-TW" altLang="en-US" b="1" dirty="0">
                <a:latin typeface="微軟正黑體" panose="020B0604030504040204" pitchFamily="34" charset="-120"/>
                <a:ea typeface="微軟正黑體" panose="020B0604030504040204" pitchFamily="34" charset="-120"/>
              </a:rPr>
              <a:t>廣告目的</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 </a:t>
            </a:r>
            <a:r>
              <a:rPr lang="en-US" altLang="zh-TW" dirty="0">
                <a:latin typeface="微軟正黑體" panose="020B0604030504040204" pitchFamily="34" charset="-120"/>
                <a:ea typeface="微軟正黑體" panose="020B0604030504040204" pitchFamily="34" charset="-120"/>
              </a:rPr>
              <a:t>V</a:t>
            </a:r>
          </a:p>
          <a:p>
            <a:pPr marL="0" indent="0">
              <a:buFont typeface="Arial" panose="020B0604020202020204" pitchFamily="34" charset="0"/>
              <a:buNone/>
            </a:pPr>
            <a:r>
              <a:rPr lang="en-US" altLang="zh-TW" b="1" dirty="0">
                <a:latin typeface="微軟正黑體" panose="020B0604030504040204" pitchFamily="34" charset="-120"/>
                <a:ea typeface="微軟正黑體" panose="020B0604030504040204" pitchFamily="34" charset="-120"/>
              </a:rPr>
              <a:t>User</a:t>
            </a:r>
            <a:r>
              <a:rPr lang="zh-TW" altLang="en-US" b="1" dirty="0">
                <a:latin typeface="微軟正黑體" panose="020B0604030504040204" pitchFamily="34" charset="-120"/>
                <a:ea typeface="微軟正黑體" panose="020B0604030504040204" pitchFamily="34" charset="-120"/>
              </a:rPr>
              <a:t>使用情境</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 </a:t>
            </a:r>
            <a:r>
              <a:rPr lang="en-US" altLang="zh-TW" dirty="0">
                <a:latin typeface="微軟正黑體" panose="020B0604030504040204" pitchFamily="34" charset="-120"/>
                <a:ea typeface="微軟正黑體" panose="020B0604030504040204" pitchFamily="34" charset="-120"/>
              </a:rPr>
              <a:t>?</a:t>
            </a:r>
            <a:endParaRPr lang="zh-TW" altLang="en-US"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8019554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標題 10"/>
          <p:cNvSpPr>
            <a:spLocks noGrp="1"/>
          </p:cNvSpPr>
          <p:nvPr>
            <p:ph type="title"/>
          </p:nvPr>
        </p:nvSpPr>
        <p:spPr>
          <a:xfrm>
            <a:off x="0" y="-1"/>
            <a:ext cx="12192000" cy="967409"/>
          </a:xfrm>
        </p:spPr>
        <p:txBody>
          <a:bodyPr/>
          <a:lstStyle/>
          <a:p>
            <a:r>
              <a:rPr lang="en-US" altLang="zh-TW" sz="4400" dirty="0"/>
              <a:t>	Agenda</a:t>
            </a:r>
            <a:endParaRPr lang="zh-TW" altLang="en-US" sz="4400" dirty="0"/>
          </a:p>
        </p:txBody>
      </p:sp>
      <p:sp>
        <p:nvSpPr>
          <p:cNvPr id="12" name="內容版面配置區 11"/>
          <p:cNvSpPr>
            <a:spLocks noGrp="1"/>
          </p:cNvSpPr>
          <p:nvPr>
            <p:ph idx="1"/>
          </p:nvPr>
        </p:nvSpPr>
        <p:spPr/>
        <p:txBody>
          <a:bodyPr/>
          <a:lstStyle/>
          <a:p>
            <a:r>
              <a:rPr lang="en-US" altLang="zh-TW" sz="2400" dirty="0">
                <a:solidFill>
                  <a:schemeClr val="bg1">
                    <a:lumMod val="65000"/>
                  </a:schemeClr>
                </a:solidFill>
              </a:rPr>
              <a:t>Banking APP</a:t>
            </a:r>
          </a:p>
          <a:p>
            <a:pPr lvl="1"/>
            <a:r>
              <a:rPr lang="en-US" altLang="zh-TW" sz="2000" dirty="0">
                <a:solidFill>
                  <a:schemeClr val="bg1">
                    <a:lumMod val="65000"/>
                  </a:schemeClr>
                </a:solidFill>
              </a:rPr>
              <a:t>Taiwan</a:t>
            </a:r>
          </a:p>
          <a:p>
            <a:pPr lvl="1"/>
            <a:r>
              <a:rPr lang="en-US" altLang="zh-TW" sz="2000" dirty="0">
                <a:solidFill>
                  <a:schemeClr val="bg1">
                    <a:lumMod val="65000"/>
                  </a:schemeClr>
                </a:solidFill>
              </a:rPr>
              <a:t>Overseas</a:t>
            </a:r>
          </a:p>
          <a:p>
            <a:r>
              <a:rPr lang="en-US" altLang="zh-TW" sz="2400" dirty="0">
                <a:solidFill>
                  <a:schemeClr val="bg1">
                    <a:lumMod val="65000"/>
                  </a:schemeClr>
                </a:solidFill>
              </a:rPr>
              <a:t>Non-banking APP</a:t>
            </a:r>
          </a:p>
          <a:p>
            <a:pPr lvl="1"/>
            <a:r>
              <a:rPr lang="en-US" altLang="zh-TW" sz="2000" dirty="0">
                <a:solidFill>
                  <a:schemeClr val="bg1">
                    <a:lumMod val="65000"/>
                  </a:schemeClr>
                </a:solidFill>
              </a:rPr>
              <a:t>DBS-related</a:t>
            </a:r>
          </a:p>
          <a:p>
            <a:pPr lvl="1"/>
            <a:r>
              <a:rPr lang="en-US" altLang="zh-TW" sz="2000" dirty="0">
                <a:solidFill>
                  <a:schemeClr val="bg1">
                    <a:lumMod val="65000"/>
                  </a:schemeClr>
                </a:solidFill>
              </a:rPr>
              <a:t>Financial-related</a:t>
            </a:r>
          </a:p>
          <a:p>
            <a:pPr lvl="1"/>
            <a:r>
              <a:rPr lang="en-US" altLang="zh-TW" sz="2000" dirty="0">
                <a:solidFill>
                  <a:schemeClr val="bg1">
                    <a:lumMod val="65000"/>
                  </a:schemeClr>
                </a:solidFill>
              </a:rPr>
              <a:t>Others</a:t>
            </a:r>
          </a:p>
          <a:p>
            <a:r>
              <a:rPr lang="en-US" altLang="zh-TW" sz="2400" dirty="0"/>
              <a:t>Summary</a:t>
            </a:r>
          </a:p>
          <a:p>
            <a:endParaRPr lang="zh-TW" altLang="en-US" sz="2400" dirty="0"/>
          </a:p>
        </p:txBody>
      </p:sp>
    </p:spTree>
    <p:extLst>
      <p:ext uri="{BB962C8B-B14F-4D97-AF65-F5344CB8AC3E}">
        <p14:creationId xmlns:p14="http://schemas.microsoft.com/office/powerpoint/2010/main" val="591736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0"/>
          </p:nvPr>
        </p:nvSpPr>
        <p:spPr/>
        <p:txBody>
          <a:bodyPr/>
          <a:lstStyle/>
          <a:p>
            <a:pPr>
              <a:defRPr/>
            </a:pPr>
            <a:fld id="{D38D3AC9-26A6-4BA1-8190-0365DEE66884}" type="slidenum">
              <a:rPr lang="en-US" altLang="en-US" smtClean="0">
                <a:solidFill>
                  <a:srgbClr val="000000"/>
                </a:solidFill>
              </a:rPr>
              <a:pPr>
                <a:defRPr/>
              </a:pPr>
              <a:t>23</a:t>
            </a:fld>
            <a:endParaRPr lang="en-US" altLang="en-US">
              <a:solidFill>
                <a:srgbClr val="000000"/>
              </a:solidFill>
            </a:endParaRPr>
          </a:p>
        </p:txBody>
      </p:sp>
      <p:sp>
        <p:nvSpPr>
          <p:cNvPr id="4" name="標題 2"/>
          <p:cNvSpPr txBox="1">
            <a:spLocks/>
          </p:cNvSpPr>
          <p:nvPr/>
        </p:nvSpPr>
        <p:spPr bwMode="auto">
          <a:xfrm>
            <a:off x="66260" y="132520"/>
            <a:ext cx="11617291" cy="56356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2400" b="1">
                <a:solidFill>
                  <a:schemeClr val="tx1"/>
                </a:solidFill>
                <a:latin typeface="Calibri" pitchFamily="34" charset="0"/>
                <a:ea typeface="+mj-ea"/>
                <a:cs typeface="+mj-cs"/>
              </a:defRPr>
            </a:lvl1pPr>
            <a:lvl2pPr algn="l" rtl="0" eaLnBrk="1" fontAlgn="base" hangingPunct="1">
              <a:spcBef>
                <a:spcPct val="0"/>
              </a:spcBef>
              <a:spcAft>
                <a:spcPct val="0"/>
              </a:spcAft>
              <a:defRPr sz="2800" b="1">
                <a:solidFill>
                  <a:schemeClr val="tx1"/>
                </a:solidFill>
                <a:latin typeface="Arial" charset="0"/>
              </a:defRPr>
            </a:lvl2pPr>
            <a:lvl3pPr algn="l" rtl="0" eaLnBrk="1" fontAlgn="base" hangingPunct="1">
              <a:spcBef>
                <a:spcPct val="0"/>
              </a:spcBef>
              <a:spcAft>
                <a:spcPct val="0"/>
              </a:spcAft>
              <a:defRPr sz="2800" b="1">
                <a:solidFill>
                  <a:schemeClr val="tx1"/>
                </a:solidFill>
                <a:latin typeface="Arial" charset="0"/>
              </a:defRPr>
            </a:lvl3pPr>
            <a:lvl4pPr algn="l" rtl="0" eaLnBrk="1" fontAlgn="base" hangingPunct="1">
              <a:spcBef>
                <a:spcPct val="0"/>
              </a:spcBef>
              <a:spcAft>
                <a:spcPct val="0"/>
              </a:spcAft>
              <a:defRPr sz="2800" b="1">
                <a:solidFill>
                  <a:schemeClr val="tx1"/>
                </a:solidFill>
                <a:latin typeface="Arial" charset="0"/>
              </a:defRPr>
            </a:lvl4pPr>
            <a:lvl5pPr algn="l" rtl="0" eaLnBrk="1" fontAlgn="base" hangingPunct="1">
              <a:spcBef>
                <a:spcPct val="0"/>
              </a:spcBef>
              <a:spcAft>
                <a:spcPct val="0"/>
              </a:spcAft>
              <a:defRPr sz="2800" b="1">
                <a:solidFill>
                  <a:schemeClr val="tx1"/>
                </a:solidFill>
                <a:latin typeface="Arial" charset="0"/>
              </a:defRPr>
            </a:lvl5pPr>
            <a:lvl6pPr marL="457200" algn="l" rtl="0" eaLnBrk="1" fontAlgn="base" hangingPunct="1">
              <a:spcBef>
                <a:spcPct val="0"/>
              </a:spcBef>
              <a:spcAft>
                <a:spcPct val="0"/>
              </a:spcAft>
              <a:defRPr sz="2800" b="1">
                <a:solidFill>
                  <a:schemeClr val="tx1"/>
                </a:solidFill>
                <a:latin typeface="Arial" charset="0"/>
              </a:defRPr>
            </a:lvl6pPr>
            <a:lvl7pPr marL="914400" algn="l" rtl="0" eaLnBrk="1" fontAlgn="base" hangingPunct="1">
              <a:spcBef>
                <a:spcPct val="0"/>
              </a:spcBef>
              <a:spcAft>
                <a:spcPct val="0"/>
              </a:spcAft>
              <a:defRPr sz="2800" b="1">
                <a:solidFill>
                  <a:schemeClr val="tx1"/>
                </a:solidFill>
                <a:latin typeface="Arial" charset="0"/>
              </a:defRPr>
            </a:lvl7pPr>
            <a:lvl8pPr marL="1371600" algn="l" rtl="0" eaLnBrk="1" fontAlgn="base" hangingPunct="1">
              <a:spcBef>
                <a:spcPct val="0"/>
              </a:spcBef>
              <a:spcAft>
                <a:spcPct val="0"/>
              </a:spcAft>
              <a:defRPr sz="2800" b="1">
                <a:solidFill>
                  <a:schemeClr val="tx1"/>
                </a:solidFill>
                <a:latin typeface="Arial" charset="0"/>
              </a:defRPr>
            </a:lvl8pPr>
            <a:lvl9pPr marL="1828800" algn="l" rtl="0" eaLnBrk="1" fontAlgn="base" hangingPunct="1">
              <a:spcBef>
                <a:spcPct val="0"/>
              </a:spcBef>
              <a:spcAft>
                <a:spcPct val="0"/>
              </a:spcAft>
              <a:defRPr sz="2800" b="1">
                <a:solidFill>
                  <a:schemeClr val="tx1"/>
                </a:solidFill>
                <a:latin typeface="Arial" charset="0"/>
              </a:defRPr>
            </a:lvl9pPr>
          </a:lstStyle>
          <a:p>
            <a:r>
              <a:rPr lang="en-US" altLang="zh-TW" sz="3200" kern="0" dirty="0">
                <a:solidFill>
                  <a:schemeClr val="accent1"/>
                </a:solidFill>
              </a:rPr>
              <a:t>Summary</a:t>
            </a:r>
            <a:endParaRPr lang="zh-TW" altLang="en-US" sz="3200" kern="0" dirty="0">
              <a:solidFill>
                <a:schemeClr val="accent1"/>
              </a:solidFill>
            </a:endParaRPr>
          </a:p>
        </p:txBody>
      </p:sp>
      <p:sp>
        <p:nvSpPr>
          <p:cNvPr id="5" name="文字方塊 4"/>
          <p:cNvSpPr txBox="1"/>
          <p:nvPr/>
        </p:nvSpPr>
        <p:spPr>
          <a:xfrm>
            <a:off x="1504218" y="1317932"/>
            <a:ext cx="8741374" cy="3706336"/>
          </a:xfrm>
          <a:prstGeom prst="rect">
            <a:avLst/>
          </a:prstGeom>
          <a:noFill/>
        </p:spPr>
        <p:txBody>
          <a:bodyPr wrap="square" rtlCol="0">
            <a:spAutoFit/>
          </a:bodyPr>
          <a:lstStyle/>
          <a:p>
            <a:pPr marL="457200" indent="-457200">
              <a:lnSpc>
                <a:spcPct val="150000"/>
              </a:lnSpc>
              <a:buClr>
                <a:srgbClr val="C00000"/>
              </a:buClr>
              <a:buFont typeface="Wingdings" panose="05000000000000000000" pitchFamily="2" charset="2"/>
              <a:buChar char="n"/>
            </a:pPr>
            <a:r>
              <a:rPr lang="zh-TW" altLang="en-US" sz="3200" dirty="0">
                <a:latin typeface="Calibri" pitchFamily="34" charset="0"/>
              </a:rPr>
              <a:t>簡單</a:t>
            </a:r>
            <a:r>
              <a:rPr lang="en-US" altLang="zh-TW" sz="3200" dirty="0">
                <a:latin typeface="Calibri" pitchFamily="34" charset="0"/>
              </a:rPr>
              <a:t>/</a:t>
            </a:r>
            <a:r>
              <a:rPr lang="zh-TW" altLang="en-US" sz="3200" dirty="0">
                <a:latin typeface="Calibri" pitchFamily="34" charset="0"/>
              </a:rPr>
              <a:t>直覺的介面</a:t>
            </a:r>
            <a:endParaRPr lang="en-US" altLang="zh-TW" sz="3200" dirty="0">
              <a:latin typeface="Calibri" pitchFamily="34" charset="0"/>
            </a:endParaRPr>
          </a:p>
          <a:p>
            <a:pPr marL="457200" indent="-457200">
              <a:lnSpc>
                <a:spcPct val="150000"/>
              </a:lnSpc>
              <a:buClr>
                <a:srgbClr val="C00000"/>
              </a:buClr>
              <a:buFont typeface="Wingdings" panose="05000000000000000000" pitchFamily="2" charset="2"/>
              <a:buChar char="n"/>
            </a:pPr>
            <a:r>
              <a:rPr lang="zh-TW" altLang="en-US" sz="3200" dirty="0">
                <a:latin typeface="Calibri" pitchFamily="34" charset="0"/>
              </a:rPr>
              <a:t>個人化介面</a:t>
            </a:r>
            <a:r>
              <a:rPr lang="en-US" altLang="zh-TW" sz="3200" dirty="0">
                <a:latin typeface="Calibri" pitchFamily="34" charset="0"/>
              </a:rPr>
              <a:t>/</a:t>
            </a:r>
            <a:r>
              <a:rPr lang="zh-TW" altLang="en-US" sz="3200" dirty="0">
                <a:latin typeface="Calibri" pitchFamily="34" charset="0"/>
              </a:rPr>
              <a:t>介面</a:t>
            </a:r>
            <a:endParaRPr lang="en-US" altLang="zh-TW" sz="3200" dirty="0">
              <a:latin typeface="Calibri" pitchFamily="34" charset="0"/>
            </a:endParaRPr>
          </a:p>
          <a:p>
            <a:pPr marL="457200" indent="-457200">
              <a:lnSpc>
                <a:spcPct val="150000"/>
              </a:lnSpc>
              <a:buClr>
                <a:srgbClr val="C00000"/>
              </a:buClr>
              <a:buFont typeface="Wingdings" panose="05000000000000000000" pitchFamily="2" charset="2"/>
              <a:buChar char="n"/>
            </a:pPr>
            <a:r>
              <a:rPr lang="zh-TW" altLang="en-US" sz="3200" dirty="0">
                <a:latin typeface="Calibri" pitchFamily="34" charset="0"/>
              </a:rPr>
              <a:t>快速簡易登入 </a:t>
            </a:r>
            <a:r>
              <a:rPr lang="en-US" altLang="zh-TW" sz="3200" dirty="0">
                <a:latin typeface="Calibri" pitchFamily="34" charset="0"/>
              </a:rPr>
              <a:t>(</a:t>
            </a:r>
            <a:r>
              <a:rPr lang="zh-TW" altLang="en-US" sz="3200" dirty="0">
                <a:latin typeface="Calibri" pitchFamily="34" charset="0"/>
              </a:rPr>
              <a:t>生物辨識</a:t>
            </a:r>
            <a:r>
              <a:rPr lang="en-US" altLang="zh-TW" sz="3200" dirty="0">
                <a:latin typeface="Calibri" pitchFamily="34" charset="0"/>
              </a:rPr>
              <a:t>)</a:t>
            </a:r>
          </a:p>
          <a:p>
            <a:pPr marL="457200" indent="-457200">
              <a:lnSpc>
                <a:spcPct val="150000"/>
              </a:lnSpc>
              <a:buClr>
                <a:srgbClr val="C00000"/>
              </a:buClr>
              <a:buFont typeface="Wingdings" panose="05000000000000000000" pitchFamily="2" charset="2"/>
              <a:buChar char="n"/>
            </a:pPr>
            <a:r>
              <a:rPr lang="zh-TW" altLang="en-US" sz="3200" dirty="0">
                <a:latin typeface="Calibri" pitchFamily="34" charset="0"/>
              </a:rPr>
              <a:t>不強迫更新、流暢的</a:t>
            </a:r>
            <a:r>
              <a:rPr lang="en-US" altLang="zh-TW" sz="3200" dirty="0">
                <a:latin typeface="Calibri" pitchFamily="34" charset="0"/>
              </a:rPr>
              <a:t>App</a:t>
            </a:r>
          </a:p>
          <a:p>
            <a:pPr marL="457200" indent="-457200">
              <a:lnSpc>
                <a:spcPct val="150000"/>
              </a:lnSpc>
              <a:buClr>
                <a:srgbClr val="C00000"/>
              </a:buClr>
              <a:buFont typeface="Wingdings" panose="05000000000000000000" pitchFamily="2" charset="2"/>
              <a:buChar char="n"/>
            </a:pPr>
            <a:r>
              <a:rPr lang="zh-TW" altLang="en-US" sz="3200" dirty="0">
                <a:latin typeface="Calibri" pitchFamily="34" charset="0"/>
              </a:rPr>
              <a:t>及時推播通知</a:t>
            </a:r>
            <a:r>
              <a:rPr lang="en-US" altLang="zh-TW" sz="3200" dirty="0">
                <a:latin typeface="Calibri" pitchFamily="34" charset="0"/>
              </a:rPr>
              <a:t>/</a:t>
            </a:r>
            <a:r>
              <a:rPr lang="zh-TW" altLang="en-US" sz="3200" dirty="0">
                <a:latin typeface="Calibri" pitchFamily="34" charset="0"/>
              </a:rPr>
              <a:t>更新資訊</a:t>
            </a:r>
            <a:endParaRPr lang="en-US" altLang="zh-TW" sz="3200" dirty="0">
              <a:latin typeface="Calibri" pitchFamily="34" charset="0"/>
            </a:endParaRPr>
          </a:p>
        </p:txBody>
      </p:sp>
    </p:spTree>
    <p:extLst>
      <p:ext uri="{BB962C8B-B14F-4D97-AF65-F5344CB8AC3E}">
        <p14:creationId xmlns:p14="http://schemas.microsoft.com/office/powerpoint/2010/main" val="5733432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66260" y="132520"/>
            <a:ext cx="12192000" cy="577850"/>
          </a:xfrm>
          <a:noFill/>
        </p:spPr>
        <p:txBody>
          <a:bodyPr/>
          <a:lstStyle/>
          <a:p>
            <a:r>
              <a:rPr lang="en-US" altLang="zh-TW" sz="3200" dirty="0">
                <a:solidFill>
                  <a:srgbClr val="C00000"/>
                </a:solidFill>
              </a:rPr>
              <a:t>Banking APP - Comments Summary</a:t>
            </a:r>
            <a:endParaRPr lang="zh-TW" altLang="en-US" sz="3200" dirty="0">
              <a:solidFill>
                <a:srgbClr val="C00000"/>
              </a:solidFill>
            </a:endParaRPr>
          </a:p>
        </p:txBody>
      </p:sp>
      <p:sp>
        <p:nvSpPr>
          <p:cNvPr id="4" name="投影片編號版面配置區 3"/>
          <p:cNvSpPr>
            <a:spLocks noGrp="1"/>
          </p:cNvSpPr>
          <p:nvPr>
            <p:ph type="sldNum" sz="quarter" idx="10"/>
          </p:nvPr>
        </p:nvSpPr>
        <p:spPr/>
        <p:txBody>
          <a:bodyPr/>
          <a:lstStyle/>
          <a:p>
            <a:pPr>
              <a:defRPr/>
            </a:pPr>
            <a:fld id="{4A6962BD-3EDD-4C99-B5DB-9A9B9C808040}" type="slidenum">
              <a:rPr lang="en-US" altLang="en-US" smtClean="0">
                <a:solidFill>
                  <a:srgbClr val="000000"/>
                </a:solidFill>
              </a:rPr>
              <a:pPr>
                <a:defRPr/>
              </a:pPr>
              <a:t>3</a:t>
            </a:fld>
            <a:endParaRPr lang="en-US" altLang="en-US">
              <a:solidFill>
                <a:srgbClr val="000000"/>
              </a:solidFill>
            </a:endParaRPr>
          </a:p>
        </p:txBody>
      </p:sp>
      <p:graphicFrame>
        <p:nvGraphicFramePr>
          <p:cNvPr id="5" name="表格 4"/>
          <p:cNvGraphicFramePr>
            <a:graphicFrameLocks noGrp="1"/>
          </p:cNvGraphicFramePr>
          <p:nvPr>
            <p:extLst>
              <p:ext uri="{D42A27DB-BD31-4B8C-83A1-F6EECF244321}">
                <p14:modId xmlns:p14="http://schemas.microsoft.com/office/powerpoint/2010/main" val="903245513"/>
              </p:ext>
            </p:extLst>
          </p:nvPr>
        </p:nvGraphicFramePr>
        <p:xfrm>
          <a:off x="1327427" y="1463997"/>
          <a:ext cx="9404626" cy="2758440"/>
        </p:xfrm>
        <a:graphic>
          <a:graphicData uri="http://schemas.openxmlformats.org/drawingml/2006/table">
            <a:tbl>
              <a:tblPr firstRow="1" bandRow="1">
                <a:tableStyleId>{5C22544A-7EE6-4342-B048-85BDC9FD1C3A}</a:tableStyleId>
              </a:tblPr>
              <a:tblGrid>
                <a:gridCol w="4702313">
                  <a:extLst>
                    <a:ext uri="{9D8B030D-6E8A-4147-A177-3AD203B41FA5}">
                      <a16:colId xmlns:a16="http://schemas.microsoft.com/office/drawing/2014/main" val="4234131362"/>
                    </a:ext>
                  </a:extLst>
                </a:gridCol>
                <a:gridCol w="4702313">
                  <a:extLst>
                    <a:ext uri="{9D8B030D-6E8A-4147-A177-3AD203B41FA5}">
                      <a16:colId xmlns:a16="http://schemas.microsoft.com/office/drawing/2014/main" val="2775139669"/>
                    </a:ext>
                  </a:extLst>
                </a:gridCol>
              </a:tblGrid>
              <a:tr h="0">
                <a:tc>
                  <a:txBody>
                    <a:bodyPr/>
                    <a:lstStyle/>
                    <a:p>
                      <a:pPr algn="ctr"/>
                      <a:r>
                        <a:rPr lang="zh-TW" altLang="en-US" dirty="0"/>
                        <a:t>基本功能</a:t>
                      </a:r>
                    </a:p>
                  </a:txBody>
                  <a:tcPr/>
                </a:tc>
                <a:tc>
                  <a:txBody>
                    <a:bodyPr/>
                    <a:lstStyle/>
                    <a:p>
                      <a:pPr algn="ctr"/>
                      <a:r>
                        <a:rPr lang="en-US" altLang="zh-TW" dirty="0"/>
                        <a:t>UI/UX</a:t>
                      </a:r>
                      <a:endParaRPr lang="zh-TW" altLang="en-US" dirty="0"/>
                    </a:p>
                  </a:txBody>
                  <a:tcPr/>
                </a:tc>
                <a:extLst>
                  <a:ext uri="{0D108BD9-81ED-4DB2-BD59-A6C34878D82A}">
                    <a16:rowId xmlns:a16="http://schemas.microsoft.com/office/drawing/2014/main" val="3061865495"/>
                  </a:ext>
                </a:extLst>
              </a:tr>
              <a:tr h="370840">
                <a:tc>
                  <a:txBody>
                    <a:bodyPr/>
                    <a:lstStyle/>
                    <a:p>
                      <a:r>
                        <a:rPr lang="zh-TW" altLang="en-US" dirty="0">
                          <a:solidFill>
                            <a:srgbClr val="A40000"/>
                          </a:solidFill>
                          <a:latin typeface="微軟正黑體" panose="020B0604030504040204" pitchFamily="34" charset="-120"/>
                          <a:ea typeface="微軟正黑體" panose="020B0604030504040204" pitchFamily="34" charset="-120"/>
                        </a:rPr>
                        <a:t>交易明細更新過慢：登錄</a:t>
                      </a:r>
                      <a:r>
                        <a:rPr lang="en-US" altLang="zh-TW" dirty="0">
                          <a:solidFill>
                            <a:srgbClr val="A40000"/>
                          </a:solidFill>
                          <a:latin typeface="微軟正黑體" panose="020B0604030504040204" pitchFamily="34" charset="-120"/>
                          <a:ea typeface="微軟正黑體" panose="020B0604030504040204" pitchFamily="34" charset="-120"/>
                        </a:rPr>
                        <a:t>/</a:t>
                      </a:r>
                      <a:r>
                        <a:rPr lang="zh-TW" altLang="en-US" dirty="0">
                          <a:solidFill>
                            <a:srgbClr val="A40000"/>
                          </a:solidFill>
                          <a:latin typeface="微軟正黑體" panose="020B0604030504040204" pitchFamily="34" charset="-120"/>
                          <a:ea typeface="微軟正黑體" panose="020B0604030504040204" pitchFamily="34" charset="-120"/>
                        </a:rPr>
                        <a:t>編輯有時間差</a:t>
                      </a:r>
                    </a:p>
                  </a:txBody>
                  <a:tcPr/>
                </a:tc>
                <a:tc>
                  <a:txBody>
                    <a:bodyPr/>
                    <a:lstStyle/>
                    <a:p>
                      <a:r>
                        <a:rPr lang="zh-TW" altLang="en-US" dirty="0">
                          <a:solidFill>
                            <a:srgbClr val="A40000"/>
                          </a:solidFill>
                          <a:latin typeface="微軟正黑體" panose="020B0604030504040204" pitchFamily="34" charset="-120"/>
                          <a:ea typeface="微軟正黑體" panose="020B0604030504040204" pitchFamily="34" charset="-120"/>
                        </a:rPr>
                        <a:t>介面設計普遍不錯</a:t>
                      </a:r>
                    </a:p>
                  </a:txBody>
                  <a:tcPr/>
                </a:tc>
                <a:extLst>
                  <a:ext uri="{0D108BD9-81ED-4DB2-BD59-A6C34878D82A}">
                    <a16:rowId xmlns:a16="http://schemas.microsoft.com/office/drawing/2014/main" val="211625644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800" dirty="0">
                          <a:solidFill>
                            <a:schemeClr val="tx1"/>
                          </a:solidFill>
                          <a:latin typeface="微軟正黑體" panose="020B0604030504040204" pitchFamily="34" charset="-120"/>
                          <a:ea typeface="微軟正黑體" panose="020B0604030504040204" pitchFamily="34" charset="-120"/>
                        </a:rPr>
                        <a:t>希望有放在手機桌面的小工具 </a:t>
                      </a:r>
                      <a:r>
                        <a:rPr lang="en-US" altLang="zh-TW" sz="1800" dirty="0">
                          <a:solidFill>
                            <a:schemeClr val="tx1"/>
                          </a:solidFill>
                          <a:latin typeface="微軟正黑體" panose="020B0604030504040204" pitchFamily="34" charset="-120"/>
                          <a:ea typeface="微軟正黑體" panose="020B0604030504040204" pitchFamily="34" charset="-120"/>
                        </a:rPr>
                        <a:t>(e.g. </a:t>
                      </a:r>
                      <a:r>
                        <a:rPr lang="zh-TW" altLang="en-US" sz="1800" dirty="0">
                          <a:solidFill>
                            <a:schemeClr val="tx1"/>
                          </a:solidFill>
                          <a:latin typeface="微軟正黑體" panose="020B0604030504040204" pitchFamily="34" charset="-120"/>
                          <a:ea typeface="微軟正黑體" panose="020B0604030504040204" pitchFamily="34" charset="-120"/>
                        </a:rPr>
                        <a:t>記帳功能的捷徑</a:t>
                      </a:r>
                      <a:r>
                        <a:rPr lang="en-US" altLang="zh-TW" sz="1800" dirty="0">
                          <a:solidFill>
                            <a:schemeClr val="tx1"/>
                          </a:solidFill>
                          <a:latin typeface="微軟正黑體" panose="020B0604030504040204" pitchFamily="34" charset="-120"/>
                          <a:ea typeface="微軟正黑體" panose="020B0604030504040204" pitchFamily="34" charset="-120"/>
                        </a:rPr>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solidFill>
                            <a:srgbClr val="A40000"/>
                          </a:solidFill>
                          <a:latin typeface="微軟正黑體" panose="020B0604030504040204" pitchFamily="34" charset="-120"/>
                          <a:ea typeface="微軟正黑體" panose="020B0604030504040204" pitchFamily="34" charset="-120"/>
                        </a:rPr>
                        <a:t>普遍支援生物辨識</a:t>
                      </a:r>
                      <a:r>
                        <a:rPr lang="en-US" altLang="zh-TW" dirty="0">
                          <a:solidFill>
                            <a:srgbClr val="A40000"/>
                          </a:solidFill>
                          <a:latin typeface="微軟正黑體" panose="020B0604030504040204" pitchFamily="34" charset="-120"/>
                          <a:ea typeface="微軟正黑體" panose="020B0604030504040204" pitchFamily="34" charset="-120"/>
                        </a:rPr>
                        <a:t>(</a:t>
                      </a:r>
                      <a:r>
                        <a:rPr lang="zh-TW" altLang="en-US" dirty="0">
                          <a:solidFill>
                            <a:srgbClr val="A40000"/>
                          </a:solidFill>
                          <a:latin typeface="微軟正黑體" panose="020B0604030504040204" pitchFamily="34" charset="-120"/>
                          <a:ea typeface="微軟正黑體" panose="020B0604030504040204" pitchFamily="34" charset="-120"/>
                        </a:rPr>
                        <a:t>指紋</a:t>
                      </a:r>
                      <a:r>
                        <a:rPr lang="en-US" altLang="zh-TW" dirty="0">
                          <a:solidFill>
                            <a:srgbClr val="A40000"/>
                          </a:solidFill>
                          <a:latin typeface="微軟正黑體" panose="020B0604030504040204" pitchFamily="34" charset="-120"/>
                          <a:ea typeface="微軟正黑體" panose="020B0604030504040204" pitchFamily="34" charset="-120"/>
                        </a:rPr>
                        <a:t>/</a:t>
                      </a:r>
                      <a:r>
                        <a:rPr lang="zh-TW" altLang="en-US" dirty="0">
                          <a:solidFill>
                            <a:srgbClr val="A40000"/>
                          </a:solidFill>
                          <a:latin typeface="微軟正黑體" panose="020B0604030504040204" pitchFamily="34" charset="-120"/>
                          <a:ea typeface="微軟正黑體" panose="020B0604030504040204" pitchFamily="34" charset="-120"/>
                        </a:rPr>
                        <a:t>臉部</a:t>
                      </a:r>
                      <a:r>
                        <a:rPr lang="en-US" altLang="zh-TW" dirty="0">
                          <a:solidFill>
                            <a:srgbClr val="A40000"/>
                          </a:solidFill>
                          <a:latin typeface="微軟正黑體" panose="020B0604030504040204" pitchFamily="34" charset="-120"/>
                          <a:ea typeface="微軟正黑體" panose="020B0604030504040204" pitchFamily="34" charset="-120"/>
                        </a:rPr>
                        <a:t>)</a:t>
                      </a:r>
                      <a:endParaRPr lang="zh-TW" altLang="en-US" dirty="0">
                        <a:solidFill>
                          <a:srgbClr val="A40000"/>
                        </a:solidFill>
                        <a:latin typeface="微軟正黑體" panose="020B0604030504040204" pitchFamily="34" charset="-120"/>
                        <a:ea typeface="微軟正黑體" panose="020B0604030504040204" pitchFamily="34" charset="-120"/>
                      </a:endParaRPr>
                    </a:p>
                  </a:txBody>
                  <a:tcPr/>
                </a:tc>
                <a:extLst>
                  <a:ext uri="{0D108BD9-81ED-4DB2-BD59-A6C34878D82A}">
                    <a16:rowId xmlns:a16="http://schemas.microsoft.com/office/drawing/2014/main" val="388021931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800" b="0" i="0" u="none" strike="noStrike" dirty="0">
                          <a:solidFill>
                            <a:schemeClr val="tx1"/>
                          </a:solidFill>
                          <a:effectLst/>
                          <a:latin typeface="微軟正黑體" panose="020B0604030504040204" pitchFamily="34" charset="-120"/>
                          <a:ea typeface="微軟正黑體" panose="020B0604030504040204" pitchFamily="34" charset="-120"/>
                        </a:rPr>
                        <a:t>希望及時推播刷卡或入扣款通知</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solidFill>
                            <a:srgbClr val="A40000"/>
                          </a:solidFill>
                          <a:latin typeface="微軟正黑體" panose="020B0604030504040204" pitchFamily="34" charset="-120"/>
                          <a:ea typeface="微軟正黑體" panose="020B0604030504040204" pitchFamily="34" charset="-120"/>
                        </a:rPr>
                        <a:t>頻繁強迫更新，且更新後常閃退</a:t>
                      </a:r>
                      <a:r>
                        <a:rPr lang="en-US" altLang="zh-TW" dirty="0">
                          <a:solidFill>
                            <a:srgbClr val="A40000"/>
                          </a:solidFill>
                          <a:latin typeface="微軟正黑體" panose="020B0604030504040204" pitchFamily="34" charset="-120"/>
                          <a:ea typeface="微軟正黑體" panose="020B0604030504040204" pitchFamily="34" charset="-120"/>
                        </a:rPr>
                        <a:t>/</a:t>
                      </a:r>
                      <a:r>
                        <a:rPr lang="zh-TW" altLang="en-US" dirty="0">
                          <a:solidFill>
                            <a:srgbClr val="A40000"/>
                          </a:solidFill>
                          <a:latin typeface="微軟正黑體" panose="020B0604030504040204" pitchFamily="34" charset="-120"/>
                          <a:ea typeface="微軟正黑體" panose="020B0604030504040204" pitchFamily="34" charset="-120"/>
                        </a:rPr>
                        <a:t>無法登入</a:t>
                      </a:r>
                    </a:p>
                  </a:txBody>
                  <a:tcPr/>
                </a:tc>
                <a:extLst>
                  <a:ext uri="{0D108BD9-81ED-4DB2-BD59-A6C34878D82A}">
                    <a16:rowId xmlns:a16="http://schemas.microsoft.com/office/drawing/2014/main" val="90239577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800" b="0" i="0" u="none" strike="noStrike" dirty="0">
                          <a:solidFill>
                            <a:schemeClr val="tx1"/>
                          </a:solidFill>
                          <a:effectLst/>
                          <a:latin typeface="微軟正黑體" panose="020B0604030504040204" pitchFamily="34" charset="-120"/>
                          <a:ea typeface="微軟正黑體" panose="020B0604030504040204" pitchFamily="34" charset="-120"/>
                        </a:rPr>
                        <a:t>希望可鎖定自己設定的帳單結帳日</a:t>
                      </a:r>
                      <a:r>
                        <a:rPr lang="en-US" altLang="zh-TW" sz="1800" b="0" i="0" u="none" strike="noStrike" dirty="0">
                          <a:solidFill>
                            <a:schemeClr val="tx1"/>
                          </a:solidFill>
                          <a:effectLst/>
                          <a:latin typeface="微軟正黑體" panose="020B0604030504040204" pitchFamily="34" charset="-120"/>
                          <a:ea typeface="微軟正黑體" panose="020B0604030504040204" pitchFamily="34" charset="-120"/>
                        </a:rPr>
                        <a:t>(</a:t>
                      </a:r>
                      <a:r>
                        <a:rPr lang="zh-TW" altLang="en-US" sz="1800" b="0" i="0" u="none" strike="noStrike" dirty="0">
                          <a:solidFill>
                            <a:schemeClr val="tx1"/>
                          </a:solidFill>
                          <a:effectLst/>
                          <a:latin typeface="微軟正黑體" panose="020B0604030504040204" pitchFamily="34" charset="-120"/>
                          <a:ea typeface="微軟正黑體" panose="020B0604030504040204" pitchFamily="34" charset="-120"/>
                        </a:rPr>
                        <a:t>配合每個人不同領薪日</a:t>
                      </a:r>
                      <a:r>
                        <a:rPr lang="en-US" altLang="zh-TW" sz="1800" b="0" i="0" u="none" strike="noStrike" dirty="0">
                          <a:solidFill>
                            <a:schemeClr val="tx1"/>
                          </a:solidFill>
                          <a:effectLst/>
                          <a:latin typeface="微軟正黑體" panose="020B0604030504040204" pitchFamily="34" charset="-120"/>
                          <a:ea typeface="微軟正黑體" panose="020B0604030504040204" pitchFamily="34" charset="-120"/>
                        </a:rPr>
                        <a:t>)</a:t>
                      </a:r>
                    </a:p>
                  </a:txBody>
                  <a:tcPr/>
                </a:tc>
                <a:tc>
                  <a:txBody>
                    <a:bodyPr/>
                    <a:lstStyle/>
                    <a:p>
                      <a:r>
                        <a:rPr lang="zh-TW" altLang="en-US" dirty="0">
                          <a:solidFill>
                            <a:schemeClr val="tx1"/>
                          </a:solidFill>
                          <a:latin typeface="微軟正黑體" panose="020B0604030504040204" pitchFamily="34" charset="-120"/>
                          <a:ea typeface="微軟正黑體" panose="020B0604030504040204" pitchFamily="34" charset="-120"/>
                        </a:rPr>
                        <a:t>希望能同時綁定多台裝置</a:t>
                      </a:r>
                    </a:p>
                  </a:txBody>
                  <a:tcPr/>
                </a:tc>
                <a:extLst>
                  <a:ext uri="{0D108BD9-81ED-4DB2-BD59-A6C34878D82A}">
                    <a16:rowId xmlns:a16="http://schemas.microsoft.com/office/drawing/2014/main" val="3190306004"/>
                  </a:ext>
                </a:extLst>
              </a:tr>
              <a:tr h="370840">
                <a:tc>
                  <a:txBody>
                    <a:bodyPr/>
                    <a:lstStyle/>
                    <a:p>
                      <a:endParaRPr lang="zh-TW" altLang="en-US">
                        <a:latin typeface="微軟正黑體" panose="020B0604030504040204" pitchFamily="34" charset="-120"/>
                        <a:ea typeface="微軟正黑體" panose="020B0604030504040204" pitchFamily="34" charset="-120"/>
                      </a:endParaRPr>
                    </a:p>
                  </a:txBody>
                  <a:tcPr/>
                </a:tc>
                <a:tc>
                  <a:txBody>
                    <a:bodyPr/>
                    <a:lstStyle/>
                    <a:p>
                      <a:r>
                        <a:rPr lang="en-US" altLang="zh-TW" dirty="0">
                          <a:latin typeface="微軟正黑體" panose="020B0604030504040204" pitchFamily="34" charset="-120"/>
                          <a:ea typeface="微軟正黑體" panose="020B0604030504040204" pitchFamily="34" charset="-120"/>
                        </a:rPr>
                        <a:t>App</a:t>
                      </a:r>
                      <a:r>
                        <a:rPr lang="zh-TW" altLang="en-US" dirty="0">
                          <a:latin typeface="微軟正黑體" panose="020B0604030504040204" pitchFamily="34" charset="-120"/>
                          <a:ea typeface="微軟正黑體" panose="020B0604030504040204" pitchFamily="34" charset="-120"/>
                        </a:rPr>
                        <a:t>太佔記憶體空間</a:t>
                      </a:r>
                    </a:p>
                  </a:txBody>
                  <a:tcPr/>
                </a:tc>
                <a:extLst>
                  <a:ext uri="{0D108BD9-81ED-4DB2-BD59-A6C34878D82A}">
                    <a16:rowId xmlns:a16="http://schemas.microsoft.com/office/drawing/2014/main" val="401456387"/>
                  </a:ext>
                </a:extLst>
              </a:tr>
            </a:tbl>
          </a:graphicData>
        </a:graphic>
      </p:graphicFrame>
      <p:sp>
        <p:nvSpPr>
          <p:cNvPr id="6" name="文字方塊 5"/>
          <p:cNvSpPr txBox="1"/>
          <p:nvPr/>
        </p:nvSpPr>
        <p:spPr>
          <a:xfrm>
            <a:off x="7714973" y="949020"/>
            <a:ext cx="1417983" cy="400110"/>
          </a:xfrm>
          <a:prstGeom prst="rect">
            <a:avLst/>
          </a:prstGeom>
          <a:noFill/>
          <a:ln w="38100">
            <a:solidFill>
              <a:srgbClr val="A40000"/>
            </a:solidFill>
          </a:ln>
        </p:spPr>
        <p:txBody>
          <a:bodyPr wrap="square" rtlCol="0">
            <a:spAutoFit/>
          </a:bodyPr>
          <a:lstStyle/>
          <a:p>
            <a:pPr algn="ctr"/>
            <a:r>
              <a:rPr lang="zh-TW" altLang="en-US" sz="2000" dirty="0">
                <a:solidFill>
                  <a:srgbClr val="A40000"/>
                </a:solidFill>
                <a:latin typeface="Calibri" pitchFamily="34" charset="0"/>
              </a:rPr>
              <a:t>共同評論</a:t>
            </a:r>
          </a:p>
        </p:txBody>
      </p:sp>
      <p:sp>
        <p:nvSpPr>
          <p:cNvPr id="7" name="文字方塊 6"/>
          <p:cNvSpPr txBox="1"/>
          <p:nvPr/>
        </p:nvSpPr>
        <p:spPr>
          <a:xfrm>
            <a:off x="2930940" y="939611"/>
            <a:ext cx="1417983" cy="400110"/>
          </a:xfrm>
          <a:prstGeom prst="rect">
            <a:avLst/>
          </a:prstGeom>
          <a:noFill/>
          <a:ln w="38100">
            <a:solidFill>
              <a:schemeClr val="tx1"/>
            </a:solidFill>
          </a:ln>
        </p:spPr>
        <p:txBody>
          <a:bodyPr wrap="square" rtlCol="0">
            <a:spAutoFit/>
          </a:bodyPr>
          <a:lstStyle/>
          <a:p>
            <a:pPr algn="ctr"/>
            <a:r>
              <a:rPr lang="zh-TW" altLang="en-US" sz="2000" dirty="0">
                <a:latin typeface="Calibri" pitchFamily="34" charset="0"/>
              </a:rPr>
              <a:t>個別評論</a:t>
            </a:r>
          </a:p>
        </p:txBody>
      </p:sp>
    </p:spTree>
    <p:extLst>
      <p:ext uri="{BB962C8B-B14F-4D97-AF65-F5344CB8AC3E}">
        <p14:creationId xmlns:p14="http://schemas.microsoft.com/office/powerpoint/2010/main" val="7948452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標題 7"/>
          <p:cNvSpPr>
            <a:spLocks noGrp="1"/>
          </p:cNvSpPr>
          <p:nvPr>
            <p:ph type="title"/>
          </p:nvPr>
        </p:nvSpPr>
        <p:spPr>
          <a:xfrm>
            <a:off x="66260" y="132520"/>
            <a:ext cx="12192000" cy="577850"/>
          </a:xfrm>
          <a:noFill/>
        </p:spPr>
        <p:txBody>
          <a:bodyPr/>
          <a:lstStyle/>
          <a:p>
            <a:r>
              <a:rPr lang="en-US" altLang="zh-TW" sz="3200" dirty="0">
                <a:solidFill>
                  <a:srgbClr val="C00000"/>
                </a:solidFill>
              </a:rPr>
              <a:t>Competitive Analysis – </a:t>
            </a:r>
            <a:r>
              <a:rPr lang="zh-TW" altLang="en-US" sz="3200" dirty="0">
                <a:solidFill>
                  <a:srgbClr val="C00000"/>
                </a:solidFill>
              </a:rPr>
              <a:t>玉山、王道、</a:t>
            </a:r>
            <a:r>
              <a:rPr lang="en-US" altLang="zh-TW" sz="3200" dirty="0">
                <a:solidFill>
                  <a:srgbClr val="C00000"/>
                </a:solidFill>
              </a:rPr>
              <a:t>KOKO</a:t>
            </a:r>
            <a:endParaRPr lang="zh-TW" altLang="en-US" sz="3200" dirty="0">
              <a:solidFill>
                <a:srgbClr val="C00000"/>
              </a:solidFill>
            </a:endParaRPr>
          </a:p>
        </p:txBody>
      </p:sp>
      <p:sp>
        <p:nvSpPr>
          <p:cNvPr id="9" name="內容版面配置區 8"/>
          <p:cNvSpPr>
            <a:spLocks noGrp="1"/>
          </p:cNvSpPr>
          <p:nvPr>
            <p:ph idx="1"/>
          </p:nvPr>
        </p:nvSpPr>
        <p:spPr>
          <a:xfrm>
            <a:off x="982133" y="6334542"/>
            <a:ext cx="6478841" cy="417443"/>
          </a:xfrm>
        </p:spPr>
        <p:txBody>
          <a:bodyPr/>
          <a:lstStyle/>
          <a:p>
            <a:r>
              <a:rPr lang="zh-TW" altLang="en-US" dirty="0"/>
              <a:t>銀行排序依據</a:t>
            </a:r>
            <a:r>
              <a:rPr lang="en-US" altLang="zh-TW" dirty="0"/>
              <a:t>App Store</a:t>
            </a:r>
            <a:r>
              <a:rPr lang="zh-TW" altLang="en-US" dirty="0"/>
              <a:t>評分排行，並篩選評分數</a:t>
            </a:r>
            <a:r>
              <a:rPr lang="en-US" altLang="zh-TW" dirty="0"/>
              <a:t>&gt;100</a:t>
            </a:r>
            <a:r>
              <a:rPr lang="zh-TW" altLang="en-US" dirty="0"/>
              <a:t>者。</a:t>
            </a:r>
          </a:p>
        </p:txBody>
      </p:sp>
      <p:sp>
        <p:nvSpPr>
          <p:cNvPr id="2" name="投影片編號版面配置區 1"/>
          <p:cNvSpPr>
            <a:spLocks noGrp="1"/>
          </p:cNvSpPr>
          <p:nvPr>
            <p:ph type="sldNum" sz="quarter" idx="10"/>
          </p:nvPr>
        </p:nvSpPr>
        <p:spPr/>
        <p:txBody>
          <a:bodyPr/>
          <a:lstStyle/>
          <a:p>
            <a:pPr>
              <a:defRPr/>
            </a:pPr>
            <a:fld id="{D38D3AC9-26A6-4BA1-8190-0365DEE66884}" type="slidenum">
              <a:rPr lang="en-US" altLang="en-US" smtClean="0">
                <a:solidFill>
                  <a:srgbClr val="000000"/>
                </a:solidFill>
              </a:rPr>
              <a:pPr>
                <a:defRPr/>
              </a:pPr>
              <a:t>4</a:t>
            </a:fld>
            <a:endParaRPr lang="en-US" altLang="en-US">
              <a:solidFill>
                <a:srgbClr val="000000"/>
              </a:solidFill>
            </a:endParaRPr>
          </a:p>
        </p:txBody>
      </p:sp>
      <p:graphicFrame>
        <p:nvGraphicFramePr>
          <p:cNvPr id="11" name="表格 10"/>
          <p:cNvGraphicFramePr>
            <a:graphicFrameLocks noGrp="1"/>
          </p:cNvGraphicFramePr>
          <p:nvPr>
            <p:extLst>
              <p:ext uri="{D42A27DB-BD31-4B8C-83A1-F6EECF244321}">
                <p14:modId xmlns:p14="http://schemas.microsoft.com/office/powerpoint/2010/main" val="1080441219"/>
              </p:ext>
            </p:extLst>
          </p:nvPr>
        </p:nvGraphicFramePr>
        <p:xfrm>
          <a:off x="772399" y="713956"/>
          <a:ext cx="10469218" cy="5305370"/>
        </p:xfrm>
        <a:graphic>
          <a:graphicData uri="http://schemas.openxmlformats.org/drawingml/2006/table">
            <a:tbl>
              <a:tblPr firstRow="1" bandRow="1">
                <a:tableStyleId>{5C22544A-7EE6-4342-B048-85BDC9FD1C3A}</a:tableStyleId>
              </a:tblPr>
              <a:tblGrid>
                <a:gridCol w="1205948">
                  <a:extLst>
                    <a:ext uri="{9D8B030D-6E8A-4147-A177-3AD203B41FA5}">
                      <a16:colId xmlns:a16="http://schemas.microsoft.com/office/drawing/2014/main" val="2532356053"/>
                    </a:ext>
                  </a:extLst>
                </a:gridCol>
                <a:gridCol w="1179444">
                  <a:extLst>
                    <a:ext uri="{9D8B030D-6E8A-4147-A177-3AD203B41FA5}">
                      <a16:colId xmlns:a16="http://schemas.microsoft.com/office/drawing/2014/main" val="1083908961"/>
                    </a:ext>
                  </a:extLst>
                </a:gridCol>
                <a:gridCol w="751600">
                  <a:extLst>
                    <a:ext uri="{9D8B030D-6E8A-4147-A177-3AD203B41FA5}">
                      <a16:colId xmlns:a16="http://schemas.microsoft.com/office/drawing/2014/main" val="2789467585"/>
                    </a:ext>
                  </a:extLst>
                </a:gridCol>
                <a:gridCol w="967409">
                  <a:extLst>
                    <a:ext uri="{9D8B030D-6E8A-4147-A177-3AD203B41FA5}">
                      <a16:colId xmlns:a16="http://schemas.microsoft.com/office/drawing/2014/main" val="1647576113"/>
                    </a:ext>
                  </a:extLst>
                </a:gridCol>
                <a:gridCol w="4270973">
                  <a:extLst>
                    <a:ext uri="{9D8B030D-6E8A-4147-A177-3AD203B41FA5}">
                      <a16:colId xmlns:a16="http://schemas.microsoft.com/office/drawing/2014/main" val="3585739877"/>
                    </a:ext>
                  </a:extLst>
                </a:gridCol>
                <a:gridCol w="2093844">
                  <a:extLst>
                    <a:ext uri="{9D8B030D-6E8A-4147-A177-3AD203B41FA5}">
                      <a16:colId xmlns:a16="http://schemas.microsoft.com/office/drawing/2014/main" val="1431162999"/>
                    </a:ext>
                  </a:extLst>
                </a:gridCol>
              </a:tblGrid>
              <a:tr h="386589">
                <a:tc>
                  <a:txBody>
                    <a:bodyPr/>
                    <a:lstStyle/>
                    <a:p>
                      <a:pPr algn="ctr"/>
                      <a:r>
                        <a:rPr lang="zh-TW" altLang="en-US" dirty="0"/>
                        <a:t>銀行</a:t>
                      </a:r>
                    </a:p>
                  </a:txBody>
                  <a:tcPr/>
                </a:tc>
                <a:tc>
                  <a:txBody>
                    <a:bodyPr/>
                    <a:lstStyle/>
                    <a:p>
                      <a:pPr algn="ctr"/>
                      <a:r>
                        <a:rPr lang="zh-TW" altLang="en-US" dirty="0"/>
                        <a:t>平台</a:t>
                      </a:r>
                    </a:p>
                  </a:txBody>
                  <a:tcPr/>
                </a:tc>
                <a:tc>
                  <a:txBody>
                    <a:bodyPr/>
                    <a:lstStyle/>
                    <a:p>
                      <a:pPr algn="ctr"/>
                      <a:r>
                        <a:rPr lang="zh-TW" altLang="en-US" dirty="0"/>
                        <a:t>評分</a:t>
                      </a:r>
                    </a:p>
                  </a:txBody>
                  <a:tcPr/>
                </a:tc>
                <a:tc>
                  <a:txBody>
                    <a:bodyPr/>
                    <a:lstStyle/>
                    <a:p>
                      <a:pPr algn="ctr"/>
                      <a:r>
                        <a:rPr lang="zh-TW" altLang="en-US" dirty="0"/>
                        <a:t>評分數</a:t>
                      </a:r>
                    </a:p>
                  </a:txBody>
                  <a:tcPr/>
                </a:tc>
                <a:tc>
                  <a:txBody>
                    <a:bodyPr/>
                    <a:lstStyle/>
                    <a:p>
                      <a:pPr algn="ctr"/>
                      <a:r>
                        <a:rPr lang="zh-TW" altLang="en-US" dirty="0"/>
                        <a:t>基本功能</a:t>
                      </a:r>
                    </a:p>
                  </a:txBody>
                  <a:tcPr/>
                </a:tc>
                <a:tc>
                  <a:txBody>
                    <a:bodyPr/>
                    <a:lstStyle/>
                    <a:p>
                      <a:pPr algn="ctr"/>
                      <a:r>
                        <a:rPr lang="en-US" altLang="zh-TW"/>
                        <a:t>UI/UX</a:t>
                      </a:r>
                      <a:endParaRPr lang="zh-TW" altLang="en-US" dirty="0"/>
                    </a:p>
                  </a:txBody>
                  <a:tcPr/>
                </a:tc>
                <a:extLst>
                  <a:ext uri="{0D108BD9-81ED-4DB2-BD59-A6C34878D82A}">
                    <a16:rowId xmlns:a16="http://schemas.microsoft.com/office/drawing/2014/main" val="1632758720"/>
                  </a:ext>
                </a:extLst>
              </a:tr>
              <a:tr h="503908">
                <a:tc rowSpan="2">
                  <a:txBody>
                    <a:bodyPr/>
                    <a:lstStyle/>
                    <a:p>
                      <a:pPr algn="ctr"/>
                      <a:r>
                        <a:rPr lang="zh-TW" altLang="en-US" dirty="0"/>
                        <a:t>玉山</a:t>
                      </a:r>
                    </a:p>
                  </a:txBody>
                  <a:tcPr anchor="ctr"/>
                </a:tc>
                <a:tc>
                  <a:txBody>
                    <a:bodyPr/>
                    <a:lstStyle/>
                    <a:p>
                      <a:pPr marL="0" algn="ctr" defTabSz="914400" rtl="0" eaLnBrk="1" fontAlgn="ctr" latinLnBrk="0" hangingPunct="1"/>
                      <a:r>
                        <a:rPr lang="en-US" sz="1400" b="0" i="0" u="none" strike="noStrike" kern="1200" dirty="0">
                          <a:solidFill>
                            <a:srgbClr val="000000"/>
                          </a:solidFill>
                          <a:effectLst/>
                          <a:latin typeface="Meiryo UI" panose="020B0604030504040204" pitchFamily="34" charset="-128"/>
                          <a:ea typeface="Meiryo UI" panose="020B0604030504040204" pitchFamily="34" charset="-128"/>
                          <a:cs typeface="Meiryo UI" panose="020B0604030504040204" pitchFamily="34" charset="-128"/>
                        </a:rPr>
                        <a:t>App Store</a:t>
                      </a:r>
                    </a:p>
                  </a:txBody>
                  <a:tcPr marL="9525" marR="9525" marT="9525" marB="0" anchor="ctr"/>
                </a:tc>
                <a:tc>
                  <a:txBody>
                    <a:bodyPr/>
                    <a:lstStyle/>
                    <a:p>
                      <a:pPr marL="0" algn="ctr" defTabSz="914400" rtl="0" eaLnBrk="1" fontAlgn="ctr" latinLnBrk="0" hangingPunct="1"/>
                      <a:r>
                        <a:rPr lang="en-US" altLang="zh-TW" sz="1400" b="0" i="0" u="none" strike="noStrike" kern="1200" dirty="0">
                          <a:solidFill>
                            <a:srgbClr val="000000"/>
                          </a:solidFill>
                          <a:effectLst/>
                          <a:latin typeface="Meiryo UI" panose="020B0604030504040204" pitchFamily="34" charset="-128"/>
                          <a:ea typeface="Meiryo UI" panose="020B0604030504040204" pitchFamily="34" charset="-128"/>
                          <a:cs typeface="Meiryo UI" panose="020B0604030504040204" pitchFamily="34" charset="-128"/>
                        </a:rPr>
                        <a:t>4.0</a:t>
                      </a:r>
                    </a:p>
                  </a:txBody>
                  <a:tcPr marL="9525" marR="9525" marT="9525" marB="0" anchor="ctr"/>
                </a:tc>
                <a:tc>
                  <a:txBody>
                    <a:bodyPr/>
                    <a:lstStyle/>
                    <a:p>
                      <a:pPr marL="0" algn="ctr" defTabSz="914400" rtl="0" eaLnBrk="1" fontAlgn="ctr" latinLnBrk="0" hangingPunct="1"/>
                      <a:r>
                        <a:rPr lang="en-US" altLang="zh-TW" sz="1400" b="0" i="0" u="none" strike="noStrike" kern="1200" dirty="0">
                          <a:solidFill>
                            <a:schemeClr val="tx1"/>
                          </a:solidFill>
                          <a:effectLst/>
                          <a:latin typeface="Meiryo UI" panose="020B0604030504040204" pitchFamily="34" charset="-128"/>
                          <a:ea typeface="Meiryo UI" panose="020B0604030504040204" pitchFamily="34" charset="-128"/>
                          <a:cs typeface="Meiryo UI" panose="020B0604030504040204" pitchFamily="34" charset="-128"/>
                        </a:rPr>
                        <a:t>6,615</a:t>
                      </a:r>
                    </a:p>
                  </a:txBody>
                  <a:tcPr marL="9525" marR="9525" marT="9525" marB="0" anchor="ctr"/>
                </a:tc>
                <a:tc>
                  <a:txBody>
                    <a:bodyPr/>
                    <a:lstStyle/>
                    <a:p>
                      <a:pPr marL="285750" indent="-285750" algn="l" defTabSz="914400" rtl="0" eaLnBrk="1" fontAlgn="ctr" latinLnBrk="0" hangingPunct="1">
                        <a:buFontTx/>
                        <a:buChar char="-"/>
                      </a:pPr>
                      <a:r>
                        <a:rPr lang="zh-TW" altLang="en-US" sz="1400" kern="1200" dirty="0">
                          <a:solidFill>
                            <a:schemeClr val="tx1"/>
                          </a:solidFill>
                          <a:latin typeface="+mn-lt"/>
                          <a:ea typeface="+mn-ea"/>
                          <a:cs typeface="+mn-cs"/>
                        </a:rPr>
                        <a:t>查詢帳戶最長只能一個月，希望至少半年</a:t>
                      </a:r>
                      <a:endParaRPr lang="en-US" altLang="zh-TW" sz="1400" kern="1200" dirty="0">
                        <a:solidFill>
                          <a:schemeClr val="tx1"/>
                        </a:solidFill>
                        <a:latin typeface="+mn-lt"/>
                        <a:ea typeface="+mn-ea"/>
                        <a:cs typeface="+mn-cs"/>
                      </a:endParaRPr>
                    </a:p>
                    <a:p>
                      <a:pPr marL="285750" indent="-285750" algn="l" defTabSz="914400" rtl="0" eaLnBrk="1" fontAlgn="ctr" latinLnBrk="0" hangingPunct="1">
                        <a:buFontTx/>
                        <a:buChar char="-"/>
                      </a:pPr>
                      <a:r>
                        <a:rPr lang="zh-TW" altLang="en-US" sz="1400" b="0" i="0" kern="1200" dirty="0">
                          <a:solidFill>
                            <a:schemeClr val="tx1"/>
                          </a:solidFill>
                          <a:latin typeface="+mn-lt"/>
                          <a:ea typeface="+mn-ea"/>
                          <a:cs typeface="+mn-cs"/>
                        </a:rPr>
                        <a:t>線上轉帳驗證</a:t>
                      </a:r>
                      <a:r>
                        <a:rPr lang="en-US" altLang="zh-TW" sz="1400" b="0" i="0" kern="1200" dirty="0">
                          <a:solidFill>
                            <a:schemeClr val="tx1"/>
                          </a:solidFill>
                          <a:latin typeface="+mn-lt"/>
                          <a:ea typeface="+mn-ea"/>
                          <a:cs typeface="+mn-cs"/>
                        </a:rPr>
                        <a:t>:</a:t>
                      </a:r>
                      <a:r>
                        <a:rPr lang="en-US" altLang="zh-TW" sz="1400" b="0" i="0" kern="1200" baseline="0" dirty="0">
                          <a:solidFill>
                            <a:schemeClr val="tx1"/>
                          </a:solidFill>
                          <a:latin typeface="+mn-lt"/>
                          <a:ea typeface="+mn-ea"/>
                          <a:cs typeface="+mn-cs"/>
                        </a:rPr>
                        <a:t> </a:t>
                      </a:r>
                      <a:r>
                        <a:rPr lang="zh-TW" altLang="en-US" sz="1400" b="0" i="0" kern="1200" dirty="0">
                          <a:solidFill>
                            <a:schemeClr val="tx1"/>
                          </a:solidFill>
                          <a:latin typeface="+mn-lt"/>
                          <a:ea typeface="+mn-ea"/>
                          <a:cs typeface="+mn-cs"/>
                        </a:rPr>
                        <a:t>只能簡訊驗證，在國外不方便</a:t>
                      </a:r>
                    </a:p>
                  </a:txBody>
                  <a:tcPr marL="9525" marR="9525" marT="9525" marB="0" anchor="ctr"/>
                </a:tc>
                <a:tc>
                  <a:txBody>
                    <a:bodyPr/>
                    <a:lstStyle/>
                    <a:p>
                      <a:pPr marL="171450" indent="-171450" algn="l" fontAlgn="ctr">
                        <a:buFontTx/>
                        <a:buChar char="-"/>
                      </a:pPr>
                      <a:r>
                        <a:rPr lang="zh-TW" altLang="en-US" sz="1400" b="0" i="0" u="none" strike="noStrike" dirty="0">
                          <a:solidFill>
                            <a:srgbClr val="A40000"/>
                          </a:solidFill>
                          <a:effectLst/>
                          <a:latin typeface="微軟正黑體" panose="020B0604030504040204" pitchFamily="34" charset="-120"/>
                          <a:ea typeface="微軟正黑體" panose="020B0604030504040204" pitchFamily="34" charset="-120"/>
                        </a:rPr>
                        <a:t>  </a:t>
                      </a:r>
                      <a:r>
                        <a:rPr lang="zh-TW" altLang="en-US" sz="1400" b="0" i="0" u="sng" strike="noStrike" dirty="0">
                          <a:solidFill>
                            <a:srgbClr val="A40000"/>
                          </a:solidFill>
                          <a:effectLst/>
                          <a:latin typeface="微軟正黑體" panose="020B0604030504040204" pitchFamily="34" charset="-120"/>
                          <a:ea typeface="微軟正黑體" panose="020B0604030504040204" pitchFamily="34" charset="-120"/>
                        </a:rPr>
                        <a:t>介面設計佳</a:t>
                      </a:r>
                      <a:endParaRPr lang="en-US" altLang="zh-TW" sz="1400" b="0" i="0" u="sng" strike="noStrike" dirty="0">
                        <a:solidFill>
                          <a:srgbClr val="A40000"/>
                        </a:solidFill>
                        <a:effectLst/>
                        <a:latin typeface="微軟正黑體" panose="020B0604030504040204" pitchFamily="34" charset="-120"/>
                        <a:ea typeface="微軟正黑體" panose="020B0604030504040204" pitchFamily="34" charset="-120"/>
                      </a:endParaRPr>
                    </a:p>
                  </a:txBody>
                  <a:tcPr marL="9525" marR="9525" marT="9525" marB="0" anchor="ctr"/>
                </a:tc>
                <a:extLst>
                  <a:ext uri="{0D108BD9-81ED-4DB2-BD59-A6C34878D82A}">
                    <a16:rowId xmlns:a16="http://schemas.microsoft.com/office/drawing/2014/main" val="4218824817"/>
                  </a:ext>
                </a:extLst>
              </a:tr>
              <a:tr h="503908">
                <a:tc vMerge="1">
                  <a:txBody>
                    <a:bodyPr/>
                    <a:lstStyle/>
                    <a:p>
                      <a:endParaRPr lang="zh-TW" altLang="en-US" dirty="0"/>
                    </a:p>
                  </a:txBody>
                  <a:tcPr/>
                </a:tc>
                <a:tc>
                  <a:txBody>
                    <a:bodyPr/>
                    <a:lstStyle/>
                    <a:p>
                      <a:pPr marL="0" algn="ctr" defTabSz="914400" rtl="0" eaLnBrk="1" fontAlgn="ctr" latinLnBrk="0" hangingPunct="1"/>
                      <a:r>
                        <a:rPr lang="en-US" sz="1400" b="0" i="0" u="none" strike="noStrike" kern="1200" dirty="0">
                          <a:solidFill>
                            <a:srgbClr val="000000"/>
                          </a:solidFill>
                          <a:effectLst/>
                          <a:latin typeface="Meiryo UI" panose="020B0604030504040204" pitchFamily="34" charset="-128"/>
                          <a:ea typeface="Meiryo UI" panose="020B0604030504040204" pitchFamily="34" charset="-128"/>
                          <a:cs typeface="Meiryo UI" panose="020B0604030504040204" pitchFamily="34" charset="-128"/>
                        </a:rPr>
                        <a:t>Google Play</a:t>
                      </a:r>
                    </a:p>
                  </a:txBody>
                  <a:tcPr marL="9525" marR="9525" marT="9525" marB="0" anchor="ctr"/>
                </a:tc>
                <a:tc>
                  <a:txBody>
                    <a:bodyPr/>
                    <a:lstStyle/>
                    <a:p>
                      <a:pPr marL="0" algn="ctr" defTabSz="914400" rtl="0" eaLnBrk="1" fontAlgn="ctr" latinLnBrk="0" hangingPunct="1"/>
                      <a:r>
                        <a:rPr lang="en-US" altLang="zh-TW" sz="1400" b="0" i="0" u="none" strike="noStrike" kern="1200" dirty="0">
                          <a:solidFill>
                            <a:srgbClr val="000000"/>
                          </a:solidFill>
                          <a:effectLst/>
                          <a:latin typeface="Meiryo UI" panose="020B0604030504040204" pitchFamily="34" charset="-128"/>
                          <a:ea typeface="Meiryo UI" panose="020B0604030504040204" pitchFamily="34" charset="-128"/>
                          <a:cs typeface="Meiryo UI" panose="020B0604030504040204" pitchFamily="34" charset="-128"/>
                        </a:rPr>
                        <a:t>3.5</a:t>
                      </a:r>
                    </a:p>
                  </a:txBody>
                  <a:tcPr marL="9525" marR="9525" marT="9525" marB="0" anchor="ctr"/>
                </a:tc>
                <a:tc>
                  <a:txBody>
                    <a:bodyPr/>
                    <a:lstStyle/>
                    <a:p>
                      <a:pPr marL="0" algn="ctr" defTabSz="914400" rtl="0" eaLnBrk="1" fontAlgn="ctr" latinLnBrk="0" hangingPunct="1"/>
                      <a:r>
                        <a:rPr lang="en-US" altLang="zh-TW" sz="1400" b="0" i="0" u="none" strike="noStrike" kern="1200" dirty="0">
                          <a:solidFill>
                            <a:schemeClr val="tx1"/>
                          </a:solidFill>
                          <a:effectLst/>
                          <a:latin typeface="Meiryo UI" panose="020B0604030504040204" pitchFamily="34" charset="-128"/>
                          <a:ea typeface="Meiryo UI" panose="020B0604030504040204" pitchFamily="34" charset="-128"/>
                          <a:cs typeface="Meiryo UI" panose="020B0604030504040204" pitchFamily="34" charset="-128"/>
                        </a:rPr>
                        <a:t>30</a:t>
                      </a:r>
                    </a:p>
                  </a:txBody>
                  <a:tcPr marL="9525" marR="9525" marT="9525" marB="0" anchor="ctr"/>
                </a:tc>
                <a:tc>
                  <a:txBody>
                    <a:bodyPr/>
                    <a:lstStyle/>
                    <a:p>
                      <a:pPr marL="285750" indent="-285750">
                        <a:buFontTx/>
                        <a:buChar char="-"/>
                      </a:pPr>
                      <a:r>
                        <a:rPr lang="zh-TW" altLang="en-US" sz="1400" dirty="0">
                          <a:solidFill>
                            <a:schemeClr val="tx1"/>
                          </a:solidFill>
                        </a:rPr>
                        <a:t>交易明細資料時間短</a:t>
                      </a:r>
                      <a:endParaRPr lang="en-US" altLang="zh-TW" sz="1400" dirty="0">
                        <a:solidFill>
                          <a:schemeClr val="tx1"/>
                        </a:solidFill>
                      </a:endParaRPr>
                    </a:p>
                    <a:p>
                      <a:pPr marL="285750" indent="-285750">
                        <a:buFontTx/>
                        <a:buChar char="-"/>
                      </a:pPr>
                      <a:r>
                        <a:rPr lang="zh-TW" altLang="en-US" sz="1400" dirty="0">
                          <a:solidFill>
                            <a:schemeClr val="tx1"/>
                          </a:solidFill>
                        </a:rPr>
                        <a:t>網路開卡方式不清</a:t>
                      </a:r>
                    </a:p>
                  </a:txBody>
                  <a:tcPr anchor="ctr"/>
                </a:tc>
                <a:tc>
                  <a:txBody>
                    <a:bodyPr/>
                    <a:lstStyle/>
                    <a:p>
                      <a:pPr marL="171450" indent="-171450" algn="l" defTabSz="914400" rtl="0" eaLnBrk="1" fontAlgn="ctr" latinLnBrk="0" hangingPunct="1">
                        <a:buFontTx/>
                        <a:buChar char="-"/>
                      </a:pPr>
                      <a:r>
                        <a:rPr lang="zh-TW" altLang="en-US" sz="1400" b="0" i="0" u="sng" strike="noStrike" kern="1200" dirty="0">
                          <a:solidFill>
                            <a:srgbClr val="A40000"/>
                          </a:solidFill>
                          <a:effectLst/>
                          <a:latin typeface="微軟正黑體" panose="020B0604030504040204" pitchFamily="34" charset="-120"/>
                          <a:ea typeface="微軟正黑體" panose="020B0604030504040204" pitchFamily="34" charset="-120"/>
                          <a:cs typeface="+mn-cs"/>
                        </a:rPr>
                        <a:t>介面設計佳</a:t>
                      </a:r>
                      <a:endParaRPr lang="en-US" altLang="zh-TW" sz="1400" b="0" i="0" u="sng" strike="noStrike" kern="1200" dirty="0">
                        <a:solidFill>
                          <a:srgbClr val="A40000"/>
                        </a:solidFill>
                        <a:effectLst/>
                        <a:latin typeface="微軟正黑體" panose="020B0604030504040204" pitchFamily="34" charset="-120"/>
                        <a:ea typeface="微軟正黑體" panose="020B0604030504040204" pitchFamily="34" charset="-120"/>
                        <a:cs typeface="+mn-cs"/>
                      </a:endParaRPr>
                    </a:p>
                  </a:txBody>
                  <a:tcPr anchor="ctr"/>
                </a:tc>
                <a:extLst>
                  <a:ext uri="{0D108BD9-81ED-4DB2-BD59-A6C34878D82A}">
                    <a16:rowId xmlns:a16="http://schemas.microsoft.com/office/drawing/2014/main" val="3349703509"/>
                  </a:ext>
                </a:extLst>
              </a:tr>
              <a:tr h="503908">
                <a:tc rowSpan="2">
                  <a:txBody>
                    <a:bodyPr/>
                    <a:lstStyle/>
                    <a:p>
                      <a:pPr algn="ctr"/>
                      <a:r>
                        <a:rPr lang="zh-TW" altLang="en-US" dirty="0"/>
                        <a:t>王道</a:t>
                      </a:r>
                      <a:endParaRPr lang="en-US" altLang="zh-TW" dirty="0"/>
                    </a:p>
                  </a:txBody>
                  <a:tcPr anchor="ctr"/>
                </a:tc>
                <a:tc>
                  <a:txBody>
                    <a:bodyPr/>
                    <a:lstStyle/>
                    <a:p>
                      <a:pPr marL="0" algn="ctr" defTabSz="914400" rtl="0" eaLnBrk="1" fontAlgn="ctr" latinLnBrk="0" hangingPunct="1"/>
                      <a:r>
                        <a:rPr lang="en-US" sz="1400" b="0" i="0" u="none" strike="noStrike" kern="1200" dirty="0">
                          <a:solidFill>
                            <a:srgbClr val="000000"/>
                          </a:solidFill>
                          <a:effectLst/>
                          <a:latin typeface="Meiryo UI" panose="020B0604030504040204" pitchFamily="34" charset="-128"/>
                          <a:ea typeface="Meiryo UI" panose="020B0604030504040204" pitchFamily="34" charset="-128"/>
                          <a:cs typeface="Meiryo UI" panose="020B0604030504040204" pitchFamily="34" charset="-128"/>
                        </a:rPr>
                        <a:t>App Store</a:t>
                      </a:r>
                    </a:p>
                  </a:txBody>
                  <a:tcPr marL="9525" marR="9525" marT="9525" marB="0" anchor="ctr"/>
                </a:tc>
                <a:tc>
                  <a:txBody>
                    <a:bodyPr/>
                    <a:lstStyle/>
                    <a:p>
                      <a:pPr marL="0" algn="ctr" defTabSz="914400" rtl="0" eaLnBrk="1" fontAlgn="ctr" latinLnBrk="0" hangingPunct="1"/>
                      <a:r>
                        <a:rPr lang="en-US" altLang="zh-TW" sz="1400" b="0" i="0" u="none" strike="noStrike" kern="1200">
                          <a:solidFill>
                            <a:srgbClr val="000000"/>
                          </a:solidFill>
                          <a:effectLst/>
                          <a:latin typeface="Meiryo UI" panose="020B0604030504040204" pitchFamily="34" charset="-128"/>
                          <a:ea typeface="Meiryo UI" panose="020B0604030504040204" pitchFamily="34" charset="-128"/>
                          <a:cs typeface="Meiryo UI" panose="020B0604030504040204" pitchFamily="34" charset="-128"/>
                        </a:rPr>
                        <a:t>2.9</a:t>
                      </a:r>
                    </a:p>
                  </a:txBody>
                  <a:tcPr marL="9525" marR="9525" marT="9525" marB="0" anchor="ctr"/>
                </a:tc>
                <a:tc>
                  <a:txBody>
                    <a:bodyPr/>
                    <a:lstStyle/>
                    <a:p>
                      <a:pPr marL="0" algn="ctr" defTabSz="914400" rtl="0" eaLnBrk="1" fontAlgn="ctr" latinLnBrk="0" hangingPunct="1"/>
                      <a:r>
                        <a:rPr lang="en-US" altLang="zh-TW" sz="1400" b="0" i="0" u="none" strike="noStrike" kern="1200" dirty="0">
                          <a:solidFill>
                            <a:schemeClr val="tx1"/>
                          </a:solidFill>
                          <a:effectLst/>
                          <a:latin typeface="Meiryo UI" panose="020B0604030504040204" pitchFamily="34" charset="-128"/>
                          <a:ea typeface="Meiryo UI" panose="020B0604030504040204" pitchFamily="34" charset="-128"/>
                          <a:cs typeface="Meiryo UI" panose="020B0604030504040204" pitchFamily="34" charset="-128"/>
                        </a:rPr>
                        <a:t>175</a:t>
                      </a:r>
                    </a:p>
                  </a:txBody>
                  <a:tcPr marL="9525" marR="9525" marT="9525" marB="0" anchor="ctr"/>
                </a:tc>
                <a:tc>
                  <a:txBody>
                    <a:bodyPr/>
                    <a:lstStyle/>
                    <a:p>
                      <a:pPr marL="285750" indent="-285750" algn="l" fontAlgn="ctr">
                        <a:buFontTx/>
                        <a:buChar char="-"/>
                      </a:pPr>
                      <a:r>
                        <a:rPr lang="zh-TW" altLang="en-US" sz="1400" b="0" i="0" u="sng" strike="noStrike" dirty="0">
                          <a:solidFill>
                            <a:schemeClr val="tx1"/>
                          </a:solidFill>
                          <a:effectLst/>
                          <a:latin typeface="微軟正黑體" panose="020B0604030504040204" pitchFamily="34" charset="-120"/>
                          <a:ea typeface="微軟正黑體" panose="020B0604030504040204" pitchFamily="34" charset="-120"/>
                        </a:rPr>
                        <a:t>開戶很快</a:t>
                      </a:r>
                      <a:endParaRPr lang="en-US" altLang="zh-TW" sz="1400" b="0" i="0" u="sng" strike="noStrike" dirty="0">
                        <a:solidFill>
                          <a:schemeClr val="tx1"/>
                        </a:solidFill>
                        <a:effectLst/>
                        <a:latin typeface="微軟正黑體" panose="020B0604030504040204" pitchFamily="34" charset="-120"/>
                        <a:ea typeface="微軟正黑體" panose="020B0604030504040204" pitchFamily="34" charset="-120"/>
                      </a:endParaRPr>
                    </a:p>
                  </a:txBody>
                  <a:tcPr anchor="ctr"/>
                </a:tc>
                <a:tc>
                  <a:txBody>
                    <a:bodyPr/>
                    <a:lstStyle/>
                    <a:p>
                      <a:pPr marL="171450" marR="0" lvl="0" indent="-171450" algn="l" defTabSz="914400" rtl="0" eaLnBrk="1" fontAlgn="ctr" latinLnBrk="0" hangingPunct="1">
                        <a:lnSpc>
                          <a:spcPct val="100000"/>
                        </a:lnSpc>
                        <a:spcBef>
                          <a:spcPts val="0"/>
                        </a:spcBef>
                        <a:spcAft>
                          <a:spcPts val="0"/>
                        </a:spcAft>
                        <a:buClrTx/>
                        <a:buSzTx/>
                        <a:buFontTx/>
                        <a:buChar char="-"/>
                        <a:tabLst/>
                        <a:defRPr/>
                      </a:pPr>
                      <a:r>
                        <a:rPr lang="zh-TW" altLang="en-US" sz="1400" b="0" i="0" u="sng" strike="noStrike" kern="1200" dirty="0">
                          <a:solidFill>
                            <a:srgbClr val="A40000"/>
                          </a:solidFill>
                          <a:effectLst/>
                          <a:latin typeface="微軟正黑體" panose="020B0604030504040204" pitchFamily="34" charset="-120"/>
                          <a:ea typeface="微軟正黑體" panose="020B0604030504040204" pitchFamily="34" charset="-120"/>
                          <a:cs typeface="+mn-cs"/>
                        </a:rPr>
                        <a:t>介面設計佳，功能排列很直覺</a:t>
                      </a:r>
                      <a:endParaRPr lang="en-US" altLang="zh-TW" sz="1400" b="0" i="0" u="sng" strike="noStrike" kern="1200" dirty="0">
                        <a:solidFill>
                          <a:srgbClr val="A40000"/>
                        </a:solidFill>
                        <a:effectLst/>
                        <a:latin typeface="微軟正黑體" panose="020B0604030504040204" pitchFamily="34" charset="-120"/>
                        <a:ea typeface="微軟正黑體" panose="020B0604030504040204" pitchFamily="34" charset="-120"/>
                        <a:cs typeface="+mn-cs"/>
                      </a:endParaRP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zh-TW" altLang="en-US" sz="1400" b="0" i="0" u="none" strike="noStrike" dirty="0">
                          <a:solidFill>
                            <a:srgbClr val="A40000"/>
                          </a:solidFill>
                          <a:effectLst/>
                          <a:latin typeface="微軟正黑體" panose="020B0604030504040204" pitchFamily="34" charset="-120"/>
                          <a:ea typeface="微軟正黑體" panose="020B0604030504040204" pitchFamily="34" charset="-120"/>
                        </a:rPr>
                        <a:t>沒有指紋</a:t>
                      </a:r>
                      <a:r>
                        <a:rPr lang="en-US" altLang="zh-TW" sz="1400" b="0" i="0" u="none" strike="noStrike" dirty="0">
                          <a:solidFill>
                            <a:srgbClr val="A40000"/>
                          </a:solidFill>
                          <a:effectLst/>
                          <a:latin typeface="微軟正黑體" panose="020B0604030504040204" pitchFamily="34" charset="-120"/>
                          <a:ea typeface="微軟正黑體" panose="020B0604030504040204" pitchFamily="34" charset="-120"/>
                        </a:rPr>
                        <a:t>/</a:t>
                      </a:r>
                      <a:r>
                        <a:rPr lang="zh-TW" altLang="en-US" sz="1400" b="0" i="0" u="none" strike="noStrike" dirty="0">
                          <a:solidFill>
                            <a:srgbClr val="A40000"/>
                          </a:solidFill>
                          <a:effectLst/>
                          <a:latin typeface="微軟正黑體" panose="020B0604030504040204" pitchFamily="34" charset="-120"/>
                          <a:ea typeface="微軟正黑體" panose="020B0604030504040204" pitchFamily="34" charset="-120"/>
                        </a:rPr>
                        <a:t>臉部辨識</a:t>
                      </a:r>
                      <a:endParaRPr lang="en-US" altLang="zh-TW" sz="1400" b="0" i="0" u="none" strike="noStrike" dirty="0">
                        <a:solidFill>
                          <a:srgbClr val="A40000"/>
                        </a:solidFill>
                        <a:effectLst/>
                        <a:latin typeface="微軟正黑體" panose="020B0604030504040204" pitchFamily="34" charset="-120"/>
                        <a:ea typeface="微軟正黑體" panose="020B0604030504040204" pitchFamily="34" charset="-120"/>
                      </a:endParaRP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zh-TW" altLang="en-US" sz="1400" b="0" i="0" u="none" strike="noStrike" dirty="0">
                          <a:solidFill>
                            <a:srgbClr val="A40000"/>
                          </a:solidFill>
                          <a:effectLst/>
                          <a:latin typeface="微軟正黑體" panose="020B0604030504040204" pitchFamily="34" charset="-120"/>
                          <a:ea typeface="微軟正黑體" panose="020B0604030504040204" pitchFamily="34" charset="-120"/>
                        </a:rPr>
                        <a:t>系統不穩定，會閃退、無法登入</a:t>
                      </a:r>
                      <a:endParaRPr lang="en-US" altLang="zh-TW" sz="1400" b="0" i="0" u="none" strike="noStrike" dirty="0">
                        <a:solidFill>
                          <a:srgbClr val="A40000"/>
                        </a:solidFill>
                        <a:effectLst/>
                        <a:latin typeface="微軟正黑體" panose="020B0604030504040204" pitchFamily="34" charset="-120"/>
                        <a:ea typeface="微軟正黑體" panose="020B0604030504040204" pitchFamily="34" charset="-120"/>
                      </a:endParaRPr>
                    </a:p>
                  </a:txBody>
                  <a:tcPr anchor="ctr"/>
                </a:tc>
                <a:extLst>
                  <a:ext uri="{0D108BD9-81ED-4DB2-BD59-A6C34878D82A}">
                    <a16:rowId xmlns:a16="http://schemas.microsoft.com/office/drawing/2014/main" val="347542609"/>
                  </a:ext>
                </a:extLst>
              </a:tr>
              <a:tr h="503908">
                <a:tc vMerge="1">
                  <a:txBody>
                    <a:bodyPr/>
                    <a:lstStyle/>
                    <a:p>
                      <a:endParaRPr lang="zh-TW" altLang="en-US" dirty="0"/>
                    </a:p>
                  </a:txBody>
                  <a:tcPr/>
                </a:tc>
                <a:tc>
                  <a:txBody>
                    <a:bodyPr/>
                    <a:lstStyle/>
                    <a:p>
                      <a:pPr marL="0" algn="ctr" defTabSz="914400" rtl="0" eaLnBrk="1" fontAlgn="ctr" latinLnBrk="0" hangingPunct="1"/>
                      <a:r>
                        <a:rPr lang="en-US" sz="1400" b="0" i="0" u="none" strike="noStrike" kern="1200" dirty="0">
                          <a:solidFill>
                            <a:srgbClr val="000000"/>
                          </a:solidFill>
                          <a:effectLst/>
                          <a:latin typeface="Meiryo UI" panose="020B0604030504040204" pitchFamily="34" charset="-128"/>
                          <a:ea typeface="Meiryo UI" panose="020B0604030504040204" pitchFamily="34" charset="-128"/>
                          <a:cs typeface="Meiryo UI" panose="020B0604030504040204" pitchFamily="34" charset="-128"/>
                        </a:rPr>
                        <a:t>Google Play</a:t>
                      </a:r>
                    </a:p>
                  </a:txBody>
                  <a:tcPr marL="9525" marR="9525" marT="9525" marB="0" anchor="ctr"/>
                </a:tc>
                <a:tc>
                  <a:txBody>
                    <a:bodyPr/>
                    <a:lstStyle/>
                    <a:p>
                      <a:pPr marL="0" algn="ctr" defTabSz="914400" rtl="0" eaLnBrk="1" fontAlgn="ctr" latinLnBrk="0" hangingPunct="1"/>
                      <a:r>
                        <a:rPr lang="en-US" altLang="zh-TW" sz="1400" b="0" i="0" u="none" strike="noStrike" kern="1200">
                          <a:solidFill>
                            <a:srgbClr val="000000"/>
                          </a:solidFill>
                          <a:effectLst/>
                          <a:latin typeface="Meiryo UI" panose="020B0604030504040204" pitchFamily="34" charset="-128"/>
                          <a:ea typeface="Meiryo UI" panose="020B0604030504040204" pitchFamily="34" charset="-128"/>
                          <a:cs typeface="Meiryo UI" panose="020B0604030504040204" pitchFamily="34" charset="-128"/>
                        </a:rPr>
                        <a:t>3.7</a:t>
                      </a:r>
                    </a:p>
                  </a:txBody>
                  <a:tcPr marL="9525" marR="9525" marT="9525" marB="0" anchor="ctr"/>
                </a:tc>
                <a:tc>
                  <a:txBody>
                    <a:bodyPr/>
                    <a:lstStyle/>
                    <a:p>
                      <a:pPr marL="0" algn="ctr" defTabSz="914400" rtl="0" eaLnBrk="1" fontAlgn="ctr" latinLnBrk="0" hangingPunct="1"/>
                      <a:r>
                        <a:rPr lang="en-US" altLang="zh-TW" sz="1400" b="0" i="0" u="none" strike="noStrike" kern="1200" dirty="0">
                          <a:solidFill>
                            <a:schemeClr val="tx1"/>
                          </a:solidFill>
                          <a:effectLst/>
                          <a:latin typeface="Meiryo UI" panose="020B0604030504040204" pitchFamily="34" charset="-128"/>
                          <a:ea typeface="Meiryo UI" panose="020B0604030504040204" pitchFamily="34" charset="-128"/>
                          <a:cs typeface="Meiryo UI" panose="020B0604030504040204" pitchFamily="34" charset="-128"/>
                        </a:rPr>
                        <a:t>529</a:t>
                      </a:r>
                    </a:p>
                  </a:txBody>
                  <a:tcPr marL="9525" marR="9525" marT="9525" marB="0" anchor="ctr"/>
                </a:tc>
                <a:tc>
                  <a:txBody>
                    <a:bodyPr/>
                    <a:lstStyle/>
                    <a:p>
                      <a:pPr marL="285750" indent="-285750">
                        <a:buFontTx/>
                        <a:buChar char="-"/>
                      </a:pPr>
                      <a:r>
                        <a:rPr lang="zh-TW" altLang="en-US" sz="1400" u="sng" dirty="0">
                          <a:solidFill>
                            <a:schemeClr val="tx1"/>
                          </a:solidFill>
                        </a:rPr>
                        <a:t>開戶很快</a:t>
                      </a:r>
                      <a:endParaRPr lang="en-US" altLang="zh-TW" sz="1400" u="sng" dirty="0">
                        <a:solidFill>
                          <a:schemeClr val="tx1"/>
                        </a:solidFill>
                      </a:endParaRPr>
                    </a:p>
                    <a:p>
                      <a:pPr marL="285750" indent="-285750">
                        <a:buFontTx/>
                        <a:buChar char="-"/>
                      </a:pPr>
                      <a:r>
                        <a:rPr lang="zh-TW" altLang="en-US" sz="1400" dirty="0">
                          <a:solidFill>
                            <a:srgbClr val="A40000"/>
                          </a:solidFill>
                        </a:rPr>
                        <a:t>消費明細登錄過慢 </a:t>
                      </a:r>
                      <a:r>
                        <a:rPr lang="en-US" altLang="zh-TW" sz="1400" dirty="0">
                          <a:solidFill>
                            <a:srgbClr val="A40000"/>
                          </a:solidFill>
                        </a:rPr>
                        <a:t>(</a:t>
                      </a:r>
                      <a:r>
                        <a:rPr lang="zh-TW" altLang="en-US" sz="1400" dirty="0">
                          <a:solidFill>
                            <a:srgbClr val="A40000"/>
                          </a:solidFill>
                        </a:rPr>
                        <a:t>建議</a:t>
                      </a:r>
                      <a:r>
                        <a:rPr lang="en-US" altLang="zh-TW" sz="1400" dirty="0">
                          <a:solidFill>
                            <a:srgbClr val="A40000"/>
                          </a:solidFill>
                        </a:rPr>
                        <a:t>3</a:t>
                      </a:r>
                      <a:r>
                        <a:rPr lang="zh-TW" altLang="en-US" sz="1400" dirty="0">
                          <a:solidFill>
                            <a:srgbClr val="A40000"/>
                          </a:solidFill>
                        </a:rPr>
                        <a:t>小時內應完成更新</a:t>
                      </a:r>
                      <a:r>
                        <a:rPr lang="en-US" altLang="zh-TW" sz="1400" dirty="0">
                          <a:solidFill>
                            <a:srgbClr val="A40000"/>
                          </a:solidFill>
                        </a:rPr>
                        <a:t>)</a:t>
                      </a:r>
                    </a:p>
                    <a:p>
                      <a:pPr marL="285750" indent="-285750">
                        <a:buFontTx/>
                        <a:buChar char="-"/>
                      </a:pPr>
                      <a:r>
                        <a:rPr lang="zh-TW" altLang="en-US" sz="1400" dirty="0">
                          <a:solidFill>
                            <a:schemeClr val="tx1"/>
                          </a:solidFill>
                        </a:rPr>
                        <a:t>希望有放在手機桌面的小工具 </a:t>
                      </a:r>
                      <a:r>
                        <a:rPr lang="en-US" altLang="zh-TW" sz="1400" dirty="0">
                          <a:solidFill>
                            <a:schemeClr val="tx1"/>
                          </a:solidFill>
                        </a:rPr>
                        <a:t>(e.g. </a:t>
                      </a:r>
                      <a:r>
                        <a:rPr lang="zh-TW" altLang="en-US" sz="1400" dirty="0">
                          <a:solidFill>
                            <a:schemeClr val="tx1"/>
                          </a:solidFill>
                        </a:rPr>
                        <a:t>記帳功能的捷徑</a:t>
                      </a:r>
                      <a:r>
                        <a:rPr lang="en-US" altLang="zh-TW" sz="1400" dirty="0">
                          <a:solidFill>
                            <a:schemeClr val="tx1"/>
                          </a:solidFill>
                        </a:rPr>
                        <a:t>)</a:t>
                      </a:r>
                    </a:p>
                    <a:p>
                      <a:pPr marL="285750" indent="-285750">
                        <a:buFontTx/>
                        <a:buChar char="-"/>
                      </a:pPr>
                      <a:r>
                        <a:rPr lang="zh-TW" altLang="en-US" sz="1400" b="0" i="0" dirty="0">
                          <a:solidFill>
                            <a:schemeClr val="tx1"/>
                          </a:solidFill>
                        </a:rPr>
                        <a:t>線上客服對話記錄無法保存，常需要重覆問</a:t>
                      </a:r>
                    </a:p>
                  </a:txBody>
                  <a:tcPr anchor="ctr"/>
                </a:tc>
                <a:tc>
                  <a:txBody>
                    <a:bodyPr/>
                    <a:lstStyle/>
                    <a:p>
                      <a:pPr marL="285750" indent="-285750">
                        <a:buFontTx/>
                        <a:buChar char="-"/>
                      </a:pPr>
                      <a:r>
                        <a:rPr lang="en-US" altLang="zh-TW" sz="1400" baseline="0" dirty="0">
                          <a:solidFill>
                            <a:srgbClr val="A40000"/>
                          </a:solidFill>
                        </a:rPr>
                        <a:t>App</a:t>
                      </a:r>
                      <a:r>
                        <a:rPr lang="zh-TW" altLang="en-US" sz="1400" baseline="0" dirty="0">
                          <a:solidFill>
                            <a:srgbClr val="A40000"/>
                          </a:solidFill>
                        </a:rPr>
                        <a:t>不穩，速度慢</a:t>
                      </a:r>
                      <a:endParaRPr lang="en-US" altLang="zh-TW" sz="1400" baseline="0" dirty="0">
                        <a:solidFill>
                          <a:srgbClr val="A40000"/>
                        </a:solidFill>
                      </a:endParaRP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zh-TW" altLang="en-US" sz="1400" b="0" i="0" u="none" strike="noStrike" dirty="0">
                          <a:solidFill>
                            <a:srgbClr val="A40000"/>
                          </a:solidFill>
                          <a:effectLst/>
                          <a:latin typeface="微軟正黑體" panose="020B0604030504040204" pitchFamily="34" charset="-120"/>
                          <a:ea typeface="微軟正黑體" panose="020B0604030504040204" pitchFamily="34" charset="-120"/>
                        </a:rPr>
                        <a:t>沒有指紋</a:t>
                      </a:r>
                      <a:r>
                        <a:rPr lang="en-US" altLang="zh-TW" sz="1400" b="0" i="0" u="none" strike="noStrike" dirty="0">
                          <a:solidFill>
                            <a:srgbClr val="A40000"/>
                          </a:solidFill>
                          <a:effectLst/>
                          <a:latin typeface="微軟正黑體" panose="020B0604030504040204" pitchFamily="34" charset="-120"/>
                          <a:ea typeface="微軟正黑體" panose="020B0604030504040204" pitchFamily="34" charset="-120"/>
                        </a:rPr>
                        <a:t>/</a:t>
                      </a:r>
                      <a:r>
                        <a:rPr lang="zh-TW" altLang="en-US" sz="1400" b="0" i="0" u="none" strike="noStrike" dirty="0">
                          <a:solidFill>
                            <a:srgbClr val="A40000"/>
                          </a:solidFill>
                          <a:effectLst/>
                          <a:latin typeface="微軟正黑體" panose="020B0604030504040204" pitchFamily="34" charset="-120"/>
                          <a:ea typeface="微軟正黑體" panose="020B0604030504040204" pitchFamily="34" charset="-120"/>
                        </a:rPr>
                        <a:t>臉部辨識</a:t>
                      </a:r>
                      <a:endParaRPr lang="en-US" altLang="zh-TW" sz="1400" b="0" i="0" u="none" strike="noStrike" dirty="0">
                        <a:solidFill>
                          <a:srgbClr val="A40000"/>
                        </a:solidFill>
                        <a:effectLst/>
                        <a:latin typeface="微軟正黑體" panose="020B0604030504040204" pitchFamily="34" charset="-120"/>
                        <a:ea typeface="微軟正黑體" panose="020B0604030504040204" pitchFamily="34" charset="-120"/>
                      </a:endParaRPr>
                    </a:p>
                    <a:p>
                      <a:pPr marL="0" indent="0">
                        <a:buFontTx/>
                        <a:buNone/>
                      </a:pPr>
                      <a:endParaRPr lang="zh-TW" altLang="en-US" sz="1400" dirty="0">
                        <a:solidFill>
                          <a:schemeClr val="tx1"/>
                        </a:solidFill>
                      </a:endParaRPr>
                    </a:p>
                  </a:txBody>
                  <a:tcPr anchor="ctr"/>
                </a:tc>
                <a:extLst>
                  <a:ext uri="{0D108BD9-81ED-4DB2-BD59-A6C34878D82A}">
                    <a16:rowId xmlns:a16="http://schemas.microsoft.com/office/drawing/2014/main" val="3255508288"/>
                  </a:ext>
                </a:extLst>
              </a:tr>
              <a:tr h="503908">
                <a:tc rowSpan="2">
                  <a:txBody>
                    <a:bodyPr/>
                    <a:lstStyle/>
                    <a:p>
                      <a:pPr algn="ctr"/>
                      <a:r>
                        <a:rPr lang="en-US" altLang="zh-TW" dirty="0"/>
                        <a:t>KOKO</a:t>
                      </a:r>
                      <a:endParaRPr lang="zh-TW" altLang="en-US" dirty="0"/>
                    </a:p>
                  </a:txBody>
                  <a:tcPr anchor="ctr"/>
                </a:tc>
                <a:tc>
                  <a:txBody>
                    <a:bodyPr/>
                    <a:lstStyle/>
                    <a:p>
                      <a:pPr marL="0" algn="ctr" defTabSz="914400" rtl="0" eaLnBrk="1" fontAlgn="ctr" latinLnBrk="0" hangingPunct="1"/>
                      <a:r>
                        <a:rPr lang="en-US" sz="1400" b="0" i="0" u="none" strike="noStrike" kern="1200" dirty="0">
                          <a:solidFill>
                            <a:srgbClr val="000000"/>
                          </a:solidFill>
                          <a:effectLst/>
                          <a:latin typeface="Meiryo UI" panose="020B0604030504040204" pitchFamily="34" charset="-128"/>
                          <a:ea typeface="Meiryo UI" panose="020B0604030504040204" pitchFamily="34" charset="-128"/>
                          <a:cs typeface="Meiryo UI" panose="020B0604030504040204" pitchFamily="34" charset="-128"/>
                        </a:rPr>
                        <a:t>App Store</a:t>
                      </a:r>
                    </a:p>
                  </a:txBody>
                  <a:tcPr marL="9525" marR="9525" marT="9525" marB="0" anchor="ctr"/>
                </a:tc>
                <a:tc>
                  <a:txBody>
                    <a:bodyPr/>
                    <a:lstStyle/>
                    <a:p>
                      <a:pPr marL="0" algn="ctr" defTabSz="914400" rtl="0" eaLnBrk="1" fontAlgn="ctr" latinLnBrk="0" hangingPunct="1"/>
                      <a:r>
                        <a:rPr lang="en-US" altLang="zh-TW" sz="1400" b="0" i="0" u="none" strike="noStrike" kern="1200">
                          <a:solidFill>
                            <a:srgbClr val="000000"/>
                          </a:solidFill>
                          <a:effectLst/>
                          <a:latin typeface="Meiryo UI" panose="020B0604030504040204" pitchFamily="34" charset="-128"/>
                          <a:ea typeface="Meiryo UI" panose="020B0604030504040204" pitchFamily="34" charset="-128"/>
                          <a:cs typeface="Meiryo UI" panose="020B0604030504040204" pitchFamily="34" charset="-128"/>
                        </a:rPr>
                        <a:t>3.7</a:t>
                      </a:r>
                    </a:p>
                  </a:txBody>
                  <a:tcPr marL="9525" marR="9525" marT="9525" marB="0" anchor="ctr"/>
                </a:tc>
                <a:tc>
                  <a:txBody>
                    <a:bodyPr/>
                    <a:lstStyle/>
                    <a:p>
                      <a:pPr marL="0" algn="ctr" defTabSz="914400" rtl="0" eaLnBrk="1" fontAlgn="ctr" latinLnBrk="0" hangingPunct="1"/>
                      <a:r>
                        <a:rPr lang="en-US" altLang="zh-TW" sz="1400" b="0" i="0" u="none" strike="noStrike" kern="1200">
                          <a:solidFill>
                            <a:schemeClr val="tx1"/>
                          </a:solidFill>
                          <a:effectLst/>
                          <a:latin typeface="Meiryo UI" panose="020B0604030504040204" pitchFamily="34" charset="-128"/>
                          <a:ea typeface="Meiryo UI" panose="020B0604030504040204" pitchFamily="34" charset="-128"/>
                          <a:cs typeface="Meiryo UI" panose="020B0604030504040204" pitchFamily="34" charset="-128"/>
                        </a:rPr>
                        <a:t>1,513</a:t>
                      </a:r>
                    </a:p>
                  </a:txBody>
                  <a:tcPr marL="9525" marR="9525" marT="9525" marB="0" anchor="ctr"/>
                </a:tc>
                <a:tc>
                  <a:txBody>
                    <a:bodyPr/>
                    <a:lstStyle/>
                    <a:p>
                      <a:pPr marL="285750" indent="-285750" algn="l" fontAlgn="ctr">
                        <a:buFontTx/>
                        <a:buChar char="-"/>
                      </a:pPr>
                      <a:r>
                        <a:rPr lang="zh-TW" altLang="en-US" sz="1400" b="0" i="0" u="none" strike="noStrike" dirty="0">
                          <a:solidFill>
                            <a:schemeClr val="tx1"/>
                          </a:solidFill>
                          <a:effectLst/>
                          <a:latin typeface="新細明體" panose="02020500000000000000" pitchFamily="18" charset="-120"/>
                          <a:ea typeface="新細明體" panose="02020500000000000000" pitchFamily="18" charset="-120"/>
                        </a:rPr>
                        <a:t>核卡時間長，驗證程序麻煩</a:t>
                      </a:r>
                      <a:r>
                        <a:rPr lang="en-US" altLang="zh-TW" sz="1400" b="0" i="0" u="none" strike="noStrike" dirty="0">
                          <a:solidFill>
                            <a:schemeClr val="tx1"/>
                          </a:solidFill>
                          <a:effectLst/>
                          <a:latin typeface="新細明體" panose="02020500000000000000" pitchFamily="18" charset="-120"/>
                          <a:ea typeface="新細明體" panose="02020500000000000000" pitchFamily="18" charset="-120"/>
                        </a:rPr>
                        <a:t>(</a:t>
                      </a:r>
                      <a:r>
                        <a:rPr lang="zh-TW" altLang="en-US" sz="1400" b="0" i="0" u="none" strike="noStrike" dirty="0">
                          <a:solidFill>
                            <a:schemeClr val="tx1"/>
                          </a:solidFill>
                          <a:effectLst/>
                          <a:latin typeface="新細明體" panose="02020500000000000000" pitchFamily="18" charset="-120"/>
                          <a:ea typeface="新細明體" panose="02020500000000000000" pitchFamily="18" charset="-120"/>
                        </a:rPr>
                        <a:t>不像花旗可直接使用自然人憑證</a:t>
                      </a:r>
                      <a:r>
                        <a:rPr lang="en-US" altLang="zh-TW" sz="1400" b="0" i="0" u="none" strike="noStrike" dirty="0">
                          <a:solidFill>
                            <a:schemeClr val="tx1"/>
                          </a:solidFill>
                          <a:effectLst/>
                          <a:latin typeface="新細明體" panose="02020500000000000000" pitchFamily="18" charset="-120"/>
                          <a:ea typeface="新細明體" panose="02020500000000000000" pitchFamily="18" charset="-120"/>
                        </a:rPr>
                        <a:t>)</a:t>
                      </a:r>
                    </a:p>
                    <a:p>
                      <a:pPr marL="285750" indent="-285750" algn="l" fontAlgn="ctr">
                        <a:buFontTx/>
                        <a:buChar char="-"/>
                      </a:pPr>
                      <a:r>
                        <a:rPr lang="zh-TW" altLang="en-US" sz="1400" b="0" i="0" u="none" strike="noStrike" dirty="0">
                          <a:solidFill>
                            <a:schemeClr val="tx1"/>
                          </a:solidFill>
                          <a:effectLst/>
                          <a:latin typeface="新細明體" panose="02020500000000000000" pitchFamily="18" charset="-120"/>
                          <a:ea typeface="新細明體" panose="02020500000000000000" pitchFamily="18" charset="-120"/>
                        </a:rPr>
                        <a:t>無法鎖定自己設定的帳單結帳日</a:t>
                      </a:r>
                      <a:r>
                        <a:rPr lang="en-US" altLang="zh-TW" sz="1400" b="0" i="0" u="none" strike="noStrike" dirty="0">
                          <a:solidFill>
                            <a:schemeClr val="tx1"/>
                          </a:solidFill>
                          <a:effectLst/>
                          <a:latin typeface="新細明體" panose="02020500000000000000" pitchFamily="18" charset="-120"/>
                          <a:ea typeface="新細明體" panose="02020500000000000000" pitchFamily="18" charset="-120"/>
                        </a:rPr>
                        <a:t>(</a:t>
                      </a:r>
                      <a:r>
                        <a:rPr lang="zh-TW" altLang="en-US" sz="1400" b="0" i="0" u="none" strike="noStrike" dirty="0">
                          <a:solidFill>
                            <a:schemeClr val="tx1"/>
                          </a:solidFill>
                          <a:effectLst/>
                          <a:latin typeface="新細明體" panose="02020500000000000000" pitchFamily="18" charset="-120"/>
                          <a:ea typeface="新細明體" panose="02020500000000000000" pitchFamily="18" charset="-120"/>
                        </a:rPr>
                        <a:t>配合每個人不同領薪日</a:t>
                      </a:r>
                      <a:r>
                        <a:rPr lang="en-US" altLang="zh-TW" sz="1400" b="0" i="0" u="none" strike="noStrike" dirty="0">
                          <a:solidFill>
                            <a:schemeClr val="tx1"/>
                          </a:solidFill>
                          <a:effectLst/>
                          <a:latin typeface="新細明體" panose="02020500000000000000" pitchFamily="18" charset="-120"/>
                          <a:ea typeface="新細明體" panose="02020500000000000000" pitchFamily="18" charset="-120"/>
                        </a:rPr>
                        <a:t>)</a:t>
                      </a:r>
                    </a:p>
                    <a:p>
                      <a:pPr marL="285750" indent="-285750" algn="l" fontAlgn="ctr">
                        <a:buFontTx/>
                        <a:buChar char="-"/>
                      </a:pPr>
                      <a:r>
                        <a:rPr lang="zh-TW" altLang="en-US" sz="1400" b="0" i="0" u="none" strike="noStrike" dirty="0">
                          <a:solidFill>
                            <a:schemeClr val="tx1"/>
                          </a:solidFill>
                          <a:effectLst/>
                          <a:latin typeface="新細明體" panose="02020500000000000000" pitchFamily="18" charset="-120"/>
                          <a:ea typeface="新細明體" panose="02020500000000000000" pitchFamily="18" charset="-120"/>
                        </a:rPr>
                        <a:t>轉帳直接輸入密碼或指紋</a:t>
                      </a:r>
                    </a:p>
                  </a:txBody>
                  <a:tcPr marL="9525" marR="9525" marT="9525" marB="0" anchor="ctr"/>
                </a:tc>
                <a:tc>
                  <a:txBody>
                    <a:bodyPr/>
                    <a:lstStyle/>
                    <a:p>
                      <a:pPr algn="l" fontAlgn="ctr"/>
                      <a:endParaRPr lang="zh-TW" altLang="en-US" sz="1400" b="0" i="0" u="none" strike="noStrike" dirty="0">
                        <a:solidFill>
                          <a:schemeClr val="tx1"/>
                        </a:solidFill>
                        <a:effectLst/>
                        <a:latin typeface="新細明體" panose="02020500000000000000" pitchFamily="18" charset="-120"/>
                        <a:ea typeface="新細明體" panose="02020500000000000000" pitchFamily="18" charset="-120"/>
                      </a:endParaRPr>
                    </a:p>
                  </a:txBody>
                  <a:tcPr marL="9525" marR="9525" marT="9525" marB="0" anchor="ctr"/>
                </a:tc>
                <a:extLst>
                  <a:ext uri="{0D108BD9-81ED-4DB2-BD59-A6C34878D82A}">
                    <a16:rowId xmlns:a16="http://schemas.microsoft.com/office/drawing/2014/main" val="3958077004"/>
                  </a:ext>
                </a:extLst>
              </a:tr>
              <a:tr h="503908">
                <a:tc vMerge="1">
                  <a:txBody>
                    <a:bodyPr/>
                    <a:lstStyle/>
                    <a:p>
                      <a:endParaRPr lang="zh-TW" altLang="en-US" dirty="0"/>
                    </a:p>
                  </a:txBody>
                  <a:tcPr/>
                </a:tc>
                <a:tc>
                  <a:txBody>
                    <a:bodyPr/>
                    <a:lstStyle/>
                    <a:p>
                      <a:pPr marL="0" algn="ctr" defTabSz="914400" rtl="0" eaLnBrk="1" fontAlgn="ctr" latinLnBrk="0" hangingPunct="1"/>
                      <a:r>
                        <a:rPr lang="en-US" sz="1400" b="0" i="0" u="none" strike="noStrike" kern="1200" dirty="0">
                          <a:solidFill>
                            <a:srgbClr val="000000"/>
                          </a:solidFill>
                          <a:effectLst/>
                          <a:latin typeface="Meiryo UI" panose="020B0604030504040204" pitchFamily="34" charset="-128"/>
                          <a:ea typeface="Meiryo UI" panose="020B0604030504040204" pitchFamily="34" charset="-128"/>
                          <a:cs typeface="Meiryo UI" panose="020B0604030504040204" pitchFamily="34" charset="-128"/>
                        </a:rPr>
                        <a:t>Google Play</a:t>
                      </a:r>
                    </a:p>
                  </a:txBody>
                  <a:tcPr marL="9525" marR="9525" marT="9525" marB="0" anchor="ctr"/>
                </a:tc>
                <a:tc>
                  <a:txBody>
                    <a:bodyPr/>
                    <a:lstStyle/>
                    <a:p>
                      <a:pPr marL="0" algn="ctr" defTabSz="914400" rtl="0" eaLnBrk="1" fontAlgn="ctr" latinLnBrk="0" hangingPunct="1"/>
                      <a:r>
                        <a:rPr lang="en-US" altLang="zh-TW" sz="1400" b="0" i="0" u="none" strike="noStrike" kern="1200" dirty="0">
                          <a:solidFill>
                            <a:srgbClr val="000000"/>
                          </a:solidFill>
                          <a:effectLst/>
                          <a:latin typeface="Meiryo UI" panose="020B0604030504040204" pitchFamily="34" charset="-128"/>
                          <a:ea typeface="Meiryo UI" panose="020B0604030504040204" pitchFamily="34" charset="-128"/>
                          <a:cs typeface="Meiryo UI" panose="020B0604030504040204" pitchFamily="34" charset="-128"/>
                        </a:rPr>
                        <a:t>2.4</a:t>
                      </a:r>
                    </a:p>
                  </a:txBody>
                  <a:tcPr marL="9525" marR="9525" marT="9525" marB="0" anchor="ctr"/>
                </a:tc>
                <a:tc>
                  <a:txBody>
                    <a:bodyPr/>
                    <a:lstStyle/>
                    <a:p>
                      <a:pPr marL="0" algn="ctr" defTabSz="914400" rtl="0" eaLnBrk="1" fontAlgn="ctr" latinLnBrk="0" hangingPunct="1"/>
                      <a:r>
                        <a:rPr lang="en-US" altLang="zh-TW" sz="1400" b="0" i="0" u="none" strike="noStrike" kern="1200" dirty="0">
                          <a:solidFill>
                            <a:srgbClr val="000000"/>
                          </a:solidFill>
                          <a:effectLst/>
                          <a:latin typeface="Meiryo UI" panose="020B0604030504040204" pitchFamily="34" charset="-128"/>
                          <a:ea typeface="Meiryo UI" panose="020B0604030504040204" pitchFamily="34" charset="-128"/>
                          <a:cs typeface="Meiryo UI" panose="020B0604030504040204" pitchFamily="34" charset="-128"/>
                        </a:rPr>
                        <a:t>1,713</a:t>
                      </a:r>
                    </a:p>
                  </a:txBody>
                  <a:tcPr marL="9525" marR="9525" marT="9525" marB="0" anchor="ctr"/>
                </a:tc>
                <a:tc>
                  <a:txBody>
                    <a:bodyPr/>
                    <a:lstStyle/>
                    <a:p>
                      <a:pPr marL="285750" indent="-285750" algn="l" fontAlgn="ctr">
                        <a:buFontTx/>
                        <a:buChar char="-"/>
                      </a:pPr>
                      <a:r>
                        <a:rPr lang="zh-TW" altLang="en-US" sz="1400" b="0" i="0" u="none" strike="noStrike" dirty="0">
                          <a:solidFill>
                            <a:srgbClr val="000000"/>
                          </a:solidFill>
                          <a:effectLst/>
                          <a:latin typeface="新細明體" panose="02020500000000000000" pitchFamily="18" charset="-120"/>
                          <a:ea typeface="新細明體" panose="02020500000000000000" pitchFamily="18" charset="-120"/>
                        </a:rPr>
                        <a:t>看不到未出帳紀錄</a:t>
                      </a:r>
                      <a:endParaRPr lang="en-US" altLang="zh-TW" sz="1400" b="0" i="0" u="none" strike="noStrike" dirty="0">
                        <a:solidFill>
                          <a:srgbClr val="000000"/>
                        </a:solidFill>
                        <a:effectLst/>
                        <a:latin typeface="新細明體" panose="02020500000000000000" pitchFamily="18" charset="-120"/>
                        <a:ea typeface="新細明體" panose="02020500000000000000" pitchFamily="18" charset="-120"/>
                      </a:endParaRPr>
                    </a:p>
                    <a:p>
                      <a:pPr marL="285750" indent="-285750" algn="l" fontAlgn="ctr">
                        <a:buFontTx/>
                        <a:buChar char="-"/>
                      </a:pPr>
                      <a:r>
                        <a:rPr lang="zh-TW" altLang="en-US" sz="1400" b="0" i="0" u="none" strike="noStrike" dirty="0">
                          <a:solidFill>
                            <a:srgbClr val="000000"/>
                          </a:solidFill>
                          <a:effectLst/>
                          <a:latin typeface="新細明體" panose="02020500000000000000" pitchFamily="18" charset="-120"/>
                          <a:ea typeface="新細明體" panose="02020500000000000000" pitchFamily="18" charset="-120"/>
                        </a:rPr>
                        <a:t>希望增加「每期帳單總金額」</a:t>
                      </a:r>
                    </a:p>
                  </a:txBody>
                  <a:tcPr marL="9525" marR="9525" marT="9525" marB="0" anchor="ctr"/>
                </a:tc>
                <a:tc>
                  <a:txBody>
                    <a:bodyPr/>
                    <a:lstStyle/>
                    <a:p>
                      <a:pPr marL="285750" indent="-285750" algn="l" fontAlgn="ctr">
                        <a:buFontTx/>
                        <a:buChar char="-"/>
                      </a:pPr>
                      <a:r>
                        <a:rPr lang="zh-TW" altLang="en-US" sz="1400" b="0" i="0" u="none" strike="noStrike" dirty="0">
                          <a:solidFill>
                            <a:srgbClr val="000000"/>
                          </a:solidFill>
                          <a:effectLst/>
                          <a:latin typeface="新細明體" panose="02020500000000000000" pitchFamily="18" charset="-120"/>
                          <a:ea typeface="新細明體" panose="02020500000000000000" pitchFamily="18" charset="-120"/>
                        </a:rPr>
                        <a:t>按鍵反應慢</a:t>
                      </a:r>
                      <a:endParaRPr lang="en-US" altLang="zh-TW" sz="1400" b="0" i="0" u="none" strike="noStrike" dirty="0">
                        <a:solidFill>
                          <a:srgbClr val="000000"/>
                        </a:solidFill>
                        <a:effectLst/>
                        <a:latin typeface="新細明體" panose="02020500000000000000" pitchFamily="18" charset="-120"/>
                        <a:ea typeface="新細明體" panose="02020500000000000000" pitchFamily="18" charset="-120"/>
                      </a:endParaRPr>
                    </a:p>
                  </a:txBody>
                  <a:tcPr marL="9525" marR="9525" marT="9525" marB="0" anchor="ctr"/>
                </a:tc>
                <a:extLst>
                  <a:ext uri="{0D108BD9-81ED-4DB2-BD59-A6C34878D82A}">
                    <a16:rowId xmlns:a16="http://schemas.microsoft.com/office/drawing/2014/main" val="3916248446"/>
                  </a:ext>
                </a:extLst>
              </a:tr>
            </a:tbl>
          </a:graphicData>
        </a:graphic>
      </p:graphicFrame>
    </p:spTree>
    <p:extLst>
      <p:ext uri="{BB962C8B-B14F-4D97-AF65-F5344CB8AC3E}">
        <p14:creationId xmlns:p14="http://schemas.microsoft.com/office/powerpoint/2010/main" val="20986479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標題 7"/>
          <p:cNvSpPr>
            <a:spLocks noGrp="1"/>
          </p:cNvSpPr>
          <p:nvPr>
            <p:ph type="title"/>
          </p:nvPr>
        </p:nvSpPr>
        <p:spPr>
          <a:xfrm>
            <a:off x="66260" y="132520"/>
            <a:ext cx="12192000" cy="577850"/>
          </a:xfrm>
          <a:noFill/>
        </p:spPr>
        <p:txBody>
          <a:bodyPr/>
          <a:lstStyle/>
          <a:p>
            <a:r>
              <a:rPr lang="en-US" altLang="zh-TW" sz="3200" dirty="0">
                <a:solidFill>
                  <a:srgbClr val="C00000"/>
                </a:solidFill>
              </a:rPr>
              <a:t>Competitive Analysis – </a:t>
            </a:r>
            <a:r>
              <a:rPr lang="zh-TW" altLang="en-US" sz="3200" dirty="0">
                <a:solidFill>
                  <a:srgbClr val="C00000"/>
                </a:solidFill>
              </a:rPr>
              <a:t>星展、富邦、</a:t>
            </a:r>
            <a:r>
              <a:rPr lang="en-US" altLang="zh-TW" sz="3200" dirty="0" err="1">
                <a:solidFill>
                  <a:srgbClr val="C00000"/>
                </a:solidFill>
              </a:rPr>
              <a:t>Richart</a:t>
            </a:r>
            <a:endParaRPr lang="zh-TW" altLang="en-US" sz="3200" dirty="0">
              <a:solidFill>
                <a:srgbClr val="C00000"/>
              </a:solidFill>
            </a:endParaRPr>
          </a:p>
        </p:txBody>
      </p:sp>
      <p:sp>
        <p:nvSpPr>
          <p:cNvPr id="9" name="內容版面配置區 8"/>
          <p:cNvSpPr>
            <a:spLocks noGrp="1"/>
          </p:cNvSpPr>
          <p:nvPr>
            <p:ph idx="1"/>
          </p:nvPr>
        </p:nvSpPr>
        <p:spPr>
          <a:xfrm>
            <a:off x="982133" y="6334542"/>
            <a:ext cx="6478841" cy="417443"/>
          </a:xfrm>
        </p:spPr>
        <p:txBody>
          <a:bodyPr/>
          <a:lstStyle/>
          <a:p>
            <a:r>
              <a:rPr lang="zh-TW" altLang="en-US" dirty="0"/>
              <a:t>銀行排序依據</a:t>
            </a:r>
            <a:r>
              <a:rPr lang="en-US" altLang="zh-TW" dirty="0"/>
              <a:t>App Store</a:t>
            </a:r>
            <a:r>
              <a:rPr lang="zh-TW" altLang="en-US" dirty="0"/>
              <a:t>評分排行，並篩選評分數</a:t>
            </a:r>
            <a:r>
              <a:rPr lang="en-US" altLang="zh-TW" dirty="0"/>
              <a:t>&gt;100</a:t>
            </a:r>
            <a:r>
              <a:rPr lang="zh-TW" altLang="en-US" dirty="0"/>
              <a:t>者。</a:t>
            </a:r>
          </a:p>
        </p:txBody>
      </p:sp>
      <p:sp>
        <p:nvSpPr>
          <p:cNvPr id="2" name="投影片編號版面配置區 1"/>
          <p:cNvSpPr>
            <a:spLocks noGrp="1"/>
          </p:cNvSpPr>
          <p:nvPr>
            <p:ph type="sldNum" sz="quarter" idx="10"/>
          </p:nvPr>
        </p:nvSpPr>
        <p:spPr/>
        <p:txBody>
          <a:bodyPr/>
          <a:lstStyle/>
          <a:p>
            <a:pPr>
              <a:defRPr/>
            </a:pPr>
            <a:fld id="{D38D3AC9-26A6-4BA1-8190-0365DEE66884}" type="slidenum">
              <a:rPr lang="en-US" altLang="en-US" smtClean="0">
                <a:solidFill>
                  <a:srgbClr val="000000"/>
                </a:solidFill>
              </a:rPr>
              <a:pPr>
                <a:defRPr/>
              </a:pPr>
              <a:t>5</a:t>
            </a:fld>
            <a:endParaRPr lang="en-US" altLang="en-US">
              <a:solidFill>
                <a:srgbClr val="000000"/>
              </a:solidFill>
            </a:endParaRPr>
          </a:p>
        </p:txBody>
      </p:sp>
      <p:graphicFrame>
        <p:nvGraphicFramePr>
          <p:cNvPr id="11" name="表格 10"/>
          <p:cNvGraphicFramePr>
            <a:graphicFrameLocks noGrp="1"/>
          </p:cNvGraphicFramePr>
          <p:nvPr>
            <p:extLst>
              <p:ext uri="{D42A27DB-BD31-4B8C-83A1-F6EECF244321}">
                <p14:modId xmlns:p14="http://schemas.microsoft.com/office/powerpoint/2010/main" val="2903630453"/>
              </p:ext>
            </p:extLst>
          </p:nvPr>
        </p:nvGraphicFramePr>
        <p:xfrm>
          <a:off x="848140" y="872369"/>
          <a:ext cx="10681253" cy="4750224"/>
        </p:xfrm>
        <a:graphic>
          <a:graphicData uri="http://schemas.openxmlformats.org/drawingml/2006/table">
            <a:tbl>
              <a:tblPr firstRow="1" bandRow="1">
                <a:tableStyleId>{5C22544A-7EE6-4342-B048-85BDC9FD1C3A}</a:tableStyleId>
              </a:tblPr>
              <a:tblGrid>
                <a:gridCol w="1073425">
                  <a:extLst>
                    <a:ext uri="{9D8B030D-6E8A-4147-A177-3AD203B41FA5}">
                      <a16:colId xmlns:a16="http://schemas.microsoft.com/office/drawing/2014/main" val="2532356053"/>
                    </a:ext>
                  </a:extLst>
                </a:gridCol>
                <a:gridCol w="1139687">
                  <a:extLst>
                    <a:ext uri="{9D8B030D-6E8A-4147-A177-3AD203B41FA5}">
                      <a16:colId xmlns:a16="http://schemas.microsoft.com/office/drawing/2014/main" val="1083908961"/>
                    </a:ext>
                  </a:extLst>
                </a:gridCol>
                <a:gridCol w="702365">
                  <a:extLst>
                    <a:ext uri="{9D8B030D-6E8A-4147-A177-3AD203B41FA5}">
                      <a16:colId xmlns:a16="http://schemas.microsoft.com/office/drawing/2014/main" val="2789467585"/>
                    </a:ext>
                  </a:extLst>
                </a:gridCol>
                <a:gridCol w="874644">
                  <a:extLst>
                    <a:ext uri="{9D8B030D-6E8A-4147-A177-3AD203B41FA5}">
                      <a16:colId xmlns:a16="http://schemas.microsoft.com/office/drawing/2014/main" val="1647576113"/>
                    </a:ext>
                  </a:extLst>
                </a:gridCol>
                <a:gridCol w="3008243">
                  <a:extLst>
                    <a:ext uri="{9D8B030D-6E8A-4147-A177-3AD203B41FA5}">
                      <a16:colId xmlns:a16="http://schemas.microsoft.com/office/drawing/2014/main" val="3585739877"/>
                    </a:ext>
                  </a:extLst>
                </a:gridCol>
                <a:gridCol w="3882889">
                  <a:extLst>
                    <a:ext uri="{9D8B030D-6E8A-4147-A177-3AD203B41FA5}">
                      <a16:colId xmlns:a16="http://schemas.microsoft.com/office/drawing/2014/main" val="1431162999"/>
                    </a:ext>
                  </a:extLst>
                </a:gridCol>
              </a:tblGrid>
              <a:tr h="503908">
                <a:tc>
                  <a:txBody>
                    <a:bodyPr/>
                    <a:lstStyle/>
                    <a:p>
                      <a:pPr algn="ctr"/>
                      <a:r>
                        <a:rPr lang="zh-TW" altLang="en-US" dirty="0"/>
                        <a:t>銀行</a:t>
                      </a:r>
                    </a:p>
                  </a:txBody>
                  <a:tcPr/>
                </a:tc>
                <a:tc>
                  <a:txBody>
                    <a:bodyPr/>
                    <a:lstStyle/>
                    <a:p>
                      <a:pPr algn="ctr"/>
                      <a:r>
                        <a:rPr lang="zh-TW" altLang="en-US" dirty="0"/>
                        <a:t>平台</a:t>
                      </a:r>
                    </a:p>
                  </a:txBody>
                  <a:tcPr/>
                </a:tc>
                <a:tc>
                  <a:txBody>
                    <a:bodyPr/>
                    <a:lstStyle/>
                    <a:p>
                      <a:pPr algn="ctr"/>
                      <a:r>
                        <a:rPr lang="zh-TW" altLang="en-US" dirty="0"/>
                        <a:t>評分</a:t>
                      </a:r>
                    </a:p>
                  </a:txBody>
                  <a:tcPr/>
                </a:tc>
                <a:tc>
                  <a:txBody>
                    <a:bodyPr/>
                    <a:lstStyle/>
                    <a:p>
                      <a:pPr algn="ctr"/>
                      <a:r>
                        <a:rPr lang="zh-TW" altLang="en-US" dirty="0"/>
                        <a:t>評分數</a:t>
                      </a:r>
                    </a:p>
                  </a:txBody>
                  <a:tcPr/>
                </a:tc>
                <a:tc>
                  <a:txBody>
                    <a:bodyPr/>
                    <a:lstStyle/>
                    <a:p>
                      <a:pPr algn="ctr"/>
                      <a:r>
                        <a:rPr lang="zh-TW" altLang="en-US" dirty="0"/>
                        <a:t>基本功能</a:t>
                      </a:r>
                    </a:p>
                  </a:txBody>
                  <a:tcPr/>
                </a:tc>
                <a:tc>
                  <a:txBody>
                    <a:bodyPr/>
                    <a:lstStyle/>
                    <a:p>
                      <a:pPr algn="ctr"/>
                      <a:r>
                        <a:rPr lang="en-US" altLang="zh-TW" dirty="0"/>
                        <a:t>UI/UX</a:t>
                      </a:r>
                      <a:endParaRPr lang="zh-TW" altLang="en-US" dirty="0"/>
                    </a:p>
                  </a:txBody>
                  <a:tcPr/>
                </a:tc>
                <a:extLst>
                  <a:ext uri="{0D108BD9-81ED-4DB2-BD59-A6C34878D82A}">
                    <a16:rowId xmlns:a16="http://schemas.microsoft.com/office/drawing/2014/main" val="1632758720"/>
                  </a:ext>
                </a:extLst>
              </a:tr>
              <a:tr h="503908">
                <a:tc rowSpan="2">
                  <a:txBody>
                    <a:bodyPr/>
                    <a:lstStyle/>
                    <a:p>
                      <a:pPr algn="ctr"/>
                      <a:r>
                        <a:rPr lang="zh-TW" altLang="en-US" dirty="0"/>
                        <a:t>星展</a:t>
                      </a:r>
                    </a:p>
                  </a:txBody>
                  <a:tcPr anchor="ctr"/>
                </a:tc>
                <a:tc>
                  <a:txBody>
                    <a:bodyPr/>
                    <a:lstStyle/>
                    <a:p>
                      <a:pPr marL="0" algn="ctr" defTabSz="914400" rtl="0" eaLnBrk="1" fontAlgn="ctr" latinLnBrk="0" hangingPunct="1"/>
                      <a:r>
                        <a:rPr lang="en-US" sz="1400" b="0" i="0" u="none" strike="noStrike" kern="1200" dirty="0">
                          <a:solidFill>
                            <a:srgbClr val="000000"/>
                          </a:solidFill>
                          <a:effectLst/>
                          <a:latin typeface="Meiryo UI" panose="020B0604030504040204" pitchFamily="34" charset="-128"/>
                          <a:ea typeface="Meiryo UI" panose="020B0604030504040204" pitchFamily="34" charset="-128"/>
                          <a:cs typeface="Meiryo UI" panose="020B0604030504040204" pitchFamily="34" charset="-128"/>
                        </a:rPr>
                        <a:t>App Store</a:t>
                      </a:r>
                    </a:p>
                  </a:txBody>
                  <a:tcPr marL="9525" marR="9525" marT="9525" marB="0" anchor="ctr"/>
                </a:tc>
                <a:tc>
                  <a:txBody>
                    <a:bodyPr/>
                    <a:lstStyle/>
                    <a:p>
                      <a:pPr marL="0" algn="ctr" defTabSz="914400" rtl="0" eaLnBrk="1" fontAlgn="ctr" latinLnBrk="0" hangingPunct="1"/>
                      <a:r>
                        <a:rPr lang="en-US" altLang="zh-TW" sz="1400" b="0" i="0" u="none" strike="noStrike" kern="1200">
                          <a:solidFill>
                            <a:srgbClr val="000000"/>
                          </a:solidFill>
                          <a:effectLst/>
                          <a:latin typeface="Meiryo UI" panose="020B0604030504040204" pitchFamily="34" charset="-128"/>
                          <a:ea typeface="Meiryo UI" panose="020B0604030504040204" pitchFamily="34" charset="-128"/>
                          <a:cs typeface="Meiryo UI" panose="020B0604030504040204" pitchFamily="34" charset="-128"/>
                        </a:rPr>
                        <a:t>3.6</a:t>
                      </a:r>
                    </a:p>
                  </a:txBody>
                  <a:tcPr marL="9525" marR="9525" marT="9525" marB="0" anchor="ctr"/>
                </a:tc>
                <a:tc>
                  <a:txBody>
                    <a:bodyPr/>
                    <a:lstStyle/>
                    <a:p>
                      <a:pPr marL="0" algn="ctr" defTabSz="914400" rtl="0" eaLnBrk="1" fontAlgn="ctr" latinLnBrk="0" hangingPunct="1"/>
                      <a:r>
                        <a:rPr lang="en-US" altLang="zh-TW" sz="1400" b="0" i="0" u="none" strike="noStrike" kern="1200" dirty="0">
                          <a:solidFill>
                            <a:srgbClr val="000000"/>
                          </a:solidFill>
                          <a:effectLst/>
                          <a:latin typeface="Meiryo UI" panose="020B0604030504040204" pitchFamily="34" charset="-128"/>
                          <a:ea typeface="Meiryo UI" panose="020B0604030504040204" pitchFamily="34" charset="-128"/>
                          <a:cs typeface="Meiryo UI" panose="020B0604030504040204" pitchFamily="34" charset="-128"/>
                        </a:rPr>
                        <a:t>353</a:t>
                      </a:r>
                    </a:p>
                  </a:txBody>
                  <a:tcPr marL="9525" marR="9525" marT="9525" marB="0" anchor="ctr"/>
                </a:tc>
                <a:tc>
                  <a:txBody>
                    <a:bodyPr/>
                    <a:lstStyle/>
                    <a:p>
                      <a:pPr marL="285750" indent="-285750" algn="l" fontAlgn="ctr">
                        <a:buFontTx/>
                        <a:buChar char="-"/>
                      </a:pPr>
                      <a:r>
                        <a:rPr lang="zh-TW" altLang="en-US" sz="1400" b="0" i="0" u="none" strike="noStrike" dirty="0">
                          <a:solidFill>
                            <a:srgbClr val="A40000"/>
                          </a:solidFill>
                          <a:effectLst/>
                          <a:latin typeface="新細明體" panose="02020500000000000000" pitchFamily="18" charset="-120"/>
                          <a:ea typeface="新細明體" panose="02020500000000000000" pitchFamily="18" charset="-120"/>
                        </a:rPr>
                        <a:t>無法在交易明細直接看到帳戶餘額</a:t>
                      </a:r>
                      <a:endParaRPr lang="en-US" altLang="zh-TW" sz="1400" b="0" i="0" u="none" strike="noStrike" dirty="0">
                        <a:solidFill>
                          <a:srgbClr val="A40000"/>
                        </a:solidFill>
                        <a:effectLst/>
                        <a:latin typeface="新細明體" panose="02020500000000000000" pitchFamily="18" charset="-120"/>
                        <a:ea typeface="新細明體" panose="02020500000000000000" pitchFamily="18" charset="-120"/>
                      </a:endParaRPr>
                    </a:p>
                  </a:txBody>
                  <a:tcPr marL="9525" marR="9525" marT="9525" marB="0" anchor="ctr"/>
                </a:tc>
                <a:tc>
                  <a:txBody>
                    <a:bodyPr/>
                    <a:lstStyle/>
                    <a:p>
                      <a:pPr marL="285750" indent="-285750" algn="l" defTabSz="914400" rtl="0" eaLnBrk="1" fontAlgn="ctr" latinLnBrk="0" hangingPunct="1">
                        <a:buFontTx/>
                        <a:buChar char="-"/>
                      </a:pPr>
                      <a:r>
                        <a:rPr lang="zh-TW" altLang="en-US" sz="1400" b="0" i="0" u="sng" strike="noStrike" kern="1200" dirty="0">
                          <a:solidFill>
                            <a:srgbClr val="A40000"/>
                          </a:solidFill>
                          <a:effectLst/>
                          <a:latin typeface="微軟正黑體" panose="020B0604030504040204" pitchFamily="34" charset="-120"/>
                          <a:ea typeface="微軟正黑體" panose="020B0604030504040204" pitchFamily="34" charset="-120"/>
                          <a:cs typeface="+mn-cs"/>
                        </a:rPr>
                        <a:t>介面設計佳</a:t>
                      </a:r>
                      <a:endParaRPr lang="en-US" altLang="zh-TW" sz="1400" b="0" i="0" u="sng" strike="noStrike" kern="1200" dirty="0">
                        <a:solidFill>
                          <a:srgbClr val="A40000"/>
                        </a:solidFill>
                        <a:effectLst/>
                        <a:latin typeface="微軟正黑體" panose="020B0604030504040204" pitchFamily="34" charset="-120"/>
                        <a:ea typeface="微軟正黑體" panose="020B0604030504040204" pitchFamily="34" charset="-120"/>
                        <a:cs typeface="+mn-cs"/>
                      </a:endParaRPr>
                    </a:p>
                    <a:p>
                      <a:pPr marL="285750" indent="-285750" algn="l" fontAlgn="ctr">
                        <a:buFontTx/>
                        <a:buChar char="-"/>
                      </a:pPr>
                      <a:r>
                        <a:rPr lang="zh-TW" altLang="en-US" sz="1400" b="0" i="0" u="none" strike="noStrike" dirty="0">
                          <a:solidFill>
                            <a:srgbClr val="A40000"/>
                          </a:solidFill>
                          <a:effectLst/>
                          <a:latin typeface="新細明體" panose="02020500000000000000" pitchFamily="18" charset="-120"/>
                          <a:ea typeface="新細明體" panose="02020500000000000000" pitchFamily="18" charset="-120"/>
                        </a:rPr>
                        <a:t>密碼驗證會出問題</a:t>
                      </a:r>
                      <a:endParaRPr lang="en-US" altLang="zh-TW" sz="1400" b="0" i="0" u="none" strike="noStrike" dirty="0">
                        <a:solidFill>
                          <a:srgbClr val="A40000"/>
                        </a:solidFill>
                        <a:effectLst/>
                        <a:latin typeface="新細明體" panose="02020500000000000000" pitchFamily="18" charset="-120"/>
                        <a:ea typeface="新細明體" panose="02020500000000000000" pitchFamily="18" charset="-120"/>
                      </a:endParaRPr>
                    </a:p>
                    <a:p>
                      <a:pPr marL="285750" indent="-285750" algn="l" fontAlgn="ctr">
                        <a:buFontTx/>
                        <a:buChar char="-"/>
                      </a:pPr>
                      <a:r>
                        <a:rPr lang="zh-TW" altLang="en-US" sz="1400" b="0" i="0" u="none" strike="noStrike" dirty="0">
                          <a:solidFill>
                            <a:srgbClr val="A40000"/>
                          </a:solidFill>
                          <a:effectLst/>
                          <a:latin typeface="新細明體" panose="02020500000000000000" pitchFamily="18" charset="-120"/>
                          <a:ea typeface="新細明體" panose="02020500000000000000" pitchFamily="18" charset="-120"/>
                        </a:rPr>
                        <a:t>會閃退</a:t>
                      </a:r>
                    </a:p>
                  </a:txBody>
                  <a:tcPr marL="9525" marR="9525" marT="9525" marB="0" anchor="ctr"/>
                </a:tc>
                <a:extLst>
                  <a:ext uri="{0D108BD9-81ED-4DB2-BD59-A6C34878D82A}">
                    <a16:rowId xmlns:a16="http://schemas.microsoft.com/office/drawing/2014/main" val="4218824817"/>
                  </a:ext>
                </a:extLst>
              </a:tr>
              <a:tr h="503908">
                <a:tc vMerge="1">
                  <a:txBody>
                    <a:bodyPr/>
                    <a:lstStyle/>
                    <a:p>
                      <a:endParaRPr lang="zh-TW" altLang="en-US" dirty="0"/>
                    </a:p>
                  </a:txBody>
                  <a:tcPr/>
                </a:tc>
                <a:tc>
                  <a:txBody>
                    <a:bodyPr/>
                    <a:lstStyle/>
                    <a:p>
                      <a:pPr marL="0" algn="ctr" defTabSz="914400" rtl="0" eaLnBrk="1" fontAlgn="ctr" latinLnBrk="0" hangingPunct="1"/>
                      <a:r>
                        <a:rPr lang="en-US" sz="1400" b="0" i="0" u="none" strike="noStrike" kern="1200" dirty="0">
                          <a:solidFill>
                            <a:srgbClr val="000000"/>
                          </a:solidFill>
                          <a:effectLst/>
                          <a:latin typeface="Meiryo UI" panose="020B0604030504040204" pitchFamily="34" charset="-128"/>
                          <a:ea typeface="Meiryo UI" panose="020B0604030504040204" pitchFamily="34" charset="-128"/>
                          <a:cs typeface="Meiryo UI" panose="020B0604030504040204" pitchFamily="34" charset="-128"/>
                        </a:rPr>
                        <a:t>Google Play</a:t>
                      </a:r>
                    </a:p>
                  </a:txBody>
                  <a:tcPr marL="9525" marR="9525" marT="9525" marB="0" anchor="ctr"/>
                </a:tc>
                <a:tc>
                  <a:txBody>
                    <a:bodyPr/>
                    <a:lstStyle/>
                    <a:p>
                      <a:pPr marL="0" algn="ctr" defTabSz="914400" rtl="0" eaLnBrk="1" fontAlgn="ctr" latinLnBrk="0" hangingPunct="1"/>
                      <a:r>
                        <a:rPr lang="en-US" altLang="zh-TW" sz="1400" b="0" i="0" u="none" strike="noStrike" kern="1200">
                          <a:solidFill>
                            <a:srgbClr val="000000"/>
                          </a:solidFill>
                          <a:effectLst/>
                          <a:latin typeface="Meiryo UI" panose="020B0604030504040204" pitchFamily="34" charset="-128"/>
                          <a:ea typeface="Meiryo UI" panose="020B0604030504040204" pitchFamily="34" charset="-128"/>
                          <a:cs typeface="Meiryo UI" panose="020B0604030504040204" pitchFamily="34" charset="-128"/>
                        </a:rPr>
                        <a:t>3.6</a:t>
                      </a:r>
                    </a:p>
                  </a:txBody>
                  <a:tcPr marL="9525" marR="9525" marT="9525" marB="0" anchor="ctr"/>
                </a:tc>
                <a:tc>
                  <a:txBody>
                    <a:bodyPr/>
                    <a:lstStyle/>
                    <a:p>
                      <a:pPr marL="0" algn="ctr" defTabSz="914400" rtl="0" eaLnBrk="1" fontAlgn="ctr" latinLnBrk="0" hangingPunct="1"/>
                      <a:r>
                        <a:rPr lang="en-US" altLang="zh-TW" sz="1400" b="0" i="0" u="none" strike="noStrike" kern="1200" dirty="0">
                          <a:solidFill>
                            <a:srgbClr val="000000"/>
                          </a:solidFill>
                          <a:effectLst/>
                          <a:latin typeface="Meiryo UI" panose="020B0604030504040204" pitchFamily="34" charset="-128"/>
                          <a:ea typeface="Meiryo UI" panose="020B0604030504040204" pitchFamily="34" charset="-128"/>
                          <a:cs typeface="Meiryo UI" panose="020B0604030504040204" pitchFamily="34" charset="-128"/>
                        </a:rPr>
                        <a:t>123</a:t>
                      </a:r>
                    </a:p>
                  </a:txBody>
                  <a:tcPr marL="9525" marR="9525" marT="9525" marB="0" anchor="ctr"/>
                </a:tc>
                <a:tc>
                  <a:txBody>
                    <a:bodyPr/>
                    <a:lstStyle/>
                    <a:p>
                      <a:pPr marL="285750" indent="-285750" algn="l" fontAlgn="ctr">
                        <a:buFontTx/>
                        <a:buChar char="-"/>
                      </a:pPr>
                      <a:r>
                        <a:rPr lang="zh-TW" altLang="en-US" sz="1400" b="0" i="0" u="none" strike="noStrike" dirty="0">
                          <a:solidFill>
                            <a:schemeClr val="tx1"/>
                          </a:solidFill>
                          <a:effectLst/>
                          <a:latin typeface="新細明體" panose="02020500000000000000" pitchFamily="18" charset="-120"/>
                          <a:ea typeface="新細明體" panose="02020500000000000000" pitchFamily="18" charset="-120"/>
                        </a:rPr>
                        <a:t>帳戶與信用卡無法連結還要到另一個帳戶看</a:t>
                      </a:r>
                      <a:endParaRPr lang="en-US" altLang="zh-TW" sz="1400" b="0" i="0" u="none" strike="noStrike" dirty="0">
                        <a:solidFill>
                          <a:schemeClr val="tx1"/>
                        </a:solidFill>
                        <a:effectLst/>
                        <a:latin typeface="新細明體" panose="02020500000000000000" pitchFamily="18" charset="-120"/>
                        <a:ea typeface="新細明體" panose="02020500000000000000" pitchFamily="18" charset="-120"/>
                      </a:endParaRPr>
                    </a:p>
                    <a:p>
                      <a:pPr marL="285750" indent="-285750" algn="l" fontAlgn="ctr">
                        <a:buFontTx/>
                        <a:buChar char="-"/>
                      </a:pPr>
                      <a:r>
                        <a:rPr lang="zh-TW" altLang="en-US" sz="1400" b="0" i="0" u="sng" strike="noStrike" dirty="0">
                          <a:solidFill>
                            <a:schemeClr val="tx1"/>
                          </a:solidFill>
                          <a:effectLst/>
                          <a:latin typeface="新細明體" panose="02020500000000000000" pitchFamily="18" charset="-120"/>
                          <a:ea typeface="新細明體" panose="02020500000000000000" pitchFamily="18" charset="-120"/>
                        </a:rPr>
                        <a:t>可設定約定轉帳，很方便</a:t>
                      </a:r>
                    </a:p>
                  </a:txBody>
                  <a:tcPr marL="9525" marR="9525" marT="9525" marB="0" anchor="ctr"/>
                </a:tc>
                <a:tc>
                  <a:txBody>
                    <a:bodyPr/>
                    <a:lstStyle/>
                    <a:p>
                      <a:pPr marL="285750" indent="-285750" algn="l" fontAlgn="ctr">
                        <a:buFontTx/>
                        <a:buChar char="-"/>
                      </a:pPr>
                      <a:r>
                        <a:rPr lang="zh-TW" altLang="en-US" sz="1400" b="0" i="0" u="none" strike="noStrike" dirty="0">
                          <a:solidFill>
                            <a:schemeClr val="tx1"/>
                          </a:solidFill>
                          <a:effectLst/>
                          <a:latin typeface="新細明體" panose="02020500000000000000" pitchFamily="18" charset="-120"/>
                          <a:ea typeface="新細明體" panose="02020500000000000000" pitchFamily="18" charset="-120"/>
                        </a:rPr>
                        <a:t>太佔記憶體空間</a:t>
                      </a:r>
                      <a:endParaRPr lang="en-US" altLang="zh-TW" sz="1400" b="0" i="0" u="none" strike="noStrike" dirty="0">
                        <a:solidFill>
                          <a:schemeClr val="tx1"/>
                        </a:solidFill>
                        <a:effectLst/>
                        <a:latin typeface="新細明體" panose="02020500000000000000" pitchFamily="18" charset="-120"/>
                        <a:ea typeface="新細明體" panose="02020500000000000000" pitchFamily="18" charset="-120"/>
                      </a:endParaRPr>
                    </a:p>
                    <a:p>
                      <a:pPr marL="285750" indent="-285750" algn="l" fontAlgn="ctr">
                        <a:buFontTx/>
                        <a:buChar char="-"/>
                      </a:pPr>
                      <a:r>
                        <a:rPr lang="zh-TW" altLang="en-US" sz="1400" b="0" i="0" u="none" strike="noStrike" dirty="0">
                          <a:solidFill>
                            <a:schemeClr val="tx1"/>
                          </a:solidFill>
                          <a:effectLst/>
                          <a:latin typeface="新細明體" panose="02020500000000000000" pitchFamily="18" charset="-120"/>
                          <a:ea typeface="新細明體" panose="02020500000000000000" pitchFamily="18" charset="-120"/>
                        </a:rPr>
                        <a:t>生日無法直接輸入，要用手撥</a:t>
                      </a:r>
                      <a:endParaRPr lang="en-US" altLang="zh-TW" sz="1400" b="0" i="0" u="none" strike="noStrike" dirty="0">
                        <a:solidFill>
                          <a:schemeClr val="tx1"/>
                        </a:solidFill>
                        <a:effectLst/>
                        <a:latin typeface="新細明體" panose="02020500000000000000" pitchFamily="18" charset="-120"/>
                        <a:ea typeface="新細明體" panose="02020500000000000000" pitchFamily="18" charset="-120"/>
                      </a:endParaRPr>
                    </a:p>
                    <a:p>
                      <a:pPr marL="285750" indent="-285750" algn="l" fontAlgn="ctr">
                        <a:buFontTx/>
                        <a:buChar char="-"/>
                      </a:pPr>
                      <a:r>
                        <a:rPr lang="zh-TW" altLang="en-US" sz="1400" b="0" i="0" u="none" strike="noStrike" dirty="0">
                          <a:solidFill>
                            <a:srgbClr val="A40000"/>
                          </a:solidFill>
                          <a:effectLst/>
                          <a:latin typeface="新細明體" panose="02020500000000000000" pitchFamily="18" charset="-120"/>
                          <a:ea typeface="新細明體" panose="02020500000000000000" pitchFamily="18" charset="-120"/>
                        </a:rPr>
                        <a:t>更新後</a:t>
                      </a:r>
                      <a:r>
                        <a:rPr lang="en-US" altLang="zh-TW" sz="1400" b="0" i="0" u="none" strike="noStrike" dirty="0">
                          <a:solidFill>
                            <a:srgbClr val="A40000"/>
                          </a:solidFill>
                          <a:effectLst/>
                          <a:latin typeface="新細明體" panose="02020500000000000000" pitchFamily="18" charset="-120"/>
                          <a:ea typeface="新細明體" panose="02020500000000000000" pitchFamily="18" charset="-120"/>
                        </a:rPr>
                        <a:t>app</a:t>
                      </a:r>
                      <a:r>
                        <a:rPr lang="zh-TW" altLang="en-US" sz="1400" b="0" i="0" u="none" strike="noStrike" dirty="0">
                          <a:solidFill>
                            <a:srgbClr val="A40000"/>
                          </a:solidFill>
                          <a:effectLst/>
                          <a:latin typeface="新細明體" panose="02020500000000000000" pitchFamily="18" charset="-120"/>
                          <a:ea typeface="新細明體" panose="02020500000000000000" pitchFamily="18" charset="-120"/>
                        </a:rPr>
                        <a:t>運作不正常</a:t>
                      </a:r>
                      <a:endParaRPr lang="en-US" altLang="zh-TW" sz="1400" b="0" i="0" u="none" strike="noStrike" dirty="0">
                        <a:solidFill>
                          <a:srgbClr val="A40000"/>
                        </a:solidFill>
                        <a:effectLst/>
                        <a:latin typeface="新細明體" panose="02020500000000000000" pitchFamily="18" charset="-120"/>
                        <a:ea typeface="新細明體" panose="02020500000000000000" pitchFamily="18" charset="-120"/>
                      </a:endParaRPr>
                    </a:p>
                    <a:p>
                      <a:pPr marL="285750" indent="-285750" algn="l" fontAlgn="ctr">
                        <a:buFontTx/>
                        <a:buChar char="-"/>
                      </a:pPr>
                      <a:r>
                        <a:rPr lang="zh-TW" altLang="en-US" sz="1400" b="0" i="0" u="none" strike="noStrike" dirty="0">
                          <a:solidFill>
                            <a:srgbClr val="A40000"/>
                          </a:solidFill>
                          <a:effectLst/>
                          <a:latin typeface="新細明體" panose="02020500000000000000" pitchFamily="18" charset="-120"/>
                          <a:ea typeface="新細明體" panose="02020500000000000000" pitchFamily="18" charset="-120"/>
                        </a:rPr>
                        <a:t>登錄不方便，希望有指紋辨識</a:t>
                      </a:r>
                    </a:p>
                  </a:txBody>
                  <a:tcPr marL="9525" marR="9525" marT="9525" marB="0" anchor="ctr"/>
                </a:tc>
                <a:extLst>
                  <a:ext uri="{0D108BD9-81ED-4DB2-BD59-A6C34878D82A}">
                    <a16:rowId xmlns:a16="http://schemas.microsoft.com/office/drawing/2014/main" val="3349703509"/>
                  </a:ext>
                </a:extLst>
              </a:tr>
              <a:tr h="503908">
                <a:tc rowSpan="2">
                  <a:txBody>
                    <a:bodyPr/>
                    <a:lstStyle/>
                    <a:p>
                      <a:pPr algn="ctr"/>
                      <a:r>
                        <a:rPr lang="zh-TW" altLang="en-US" dirty="0"/>
                        <a:t>富邦</a:t>
                      </a:r>
                      <a:endParaRPr lang="en-US" altLang="zh-TW" dirty="0"/>
                    </a:p>
                  </a:txBody>
                  <a:tcPr anchor="ctr"/>
                </a:tc>
                <a:tc>
                  <a:txBody>
                    <a:bodyPr/>
                    <a:lstStyle/>
                    <a:p>
                      <a:pPr marL="0" algn="ctr" defTabSz="914400" rtl="0" eaLnBrk="1" fontAlgn="ctr" latinLnBrk="0" hangingPunct="1"/>
                      <a:r>
                        <a:rPr lang="en-US" sz="1400" b="0" i="0" u="none" strike="noStrike" kern="1200" dirty="0">
                          <a:solidFill>
                            <a:srgbClr val="000000"/>
                          </a:solidFill>
                          <a:effectLst/>
                          <a:latin typeface="Meiryo UI" panose="020B0604030504040204" pitchFamily="34" charset="-128"/>
                          <a:ea typeface="Meiryo UI" panose="020B0604030504040204" pitchFamily="34" charset="-128"/>
                          <a:cs typeface="Meiryo UI" panose="020B0604030504040204" pitchFamily="34" charset="-128"/>
                        </a:rPr>
                        <a:t>App Store</a:t>
                      </a:r>
                    </a:p>
                  </a:txBody>
                  <a:tcPr marL="9525" marR="9525" marT="9525" marB="0" anchor="ctr"/>
                </a:tc>
                <a:tc>
                  <a:txBody>
                    <a:bodyPr/>
                    <a:lstStyle/>
                    <a:p>
                      <a:pPr marL="0" algn="ctr" defTabSz="914400" rtl="0" eaLnBrk="1" fontAlgn="ctr" latinLnBrk="0" hangingPunct="1"/>
                      <a:r>
                        <a:rPr lang="en-US" altLang="zh-TW" sz="1400" b="0" i="0" u="none" strike="noStrike" kern="1200">
                          <a:solidFill>
                            <a:srgbClr val="000000"/>
                          </a:solidFill>
                          <a:effectLst/>
                          <a:latin typeface="Meiryo UI" panose="020B0604030504040204" pitchFamily="34" charset="-128"/>
                          <a:ea typeface="Meiryo UI" panose="020B0604030504040204" pitchFamily="34" charset="-128"/>
                          <a:cs typeface="Meiryo UI" panose="020B0604030504040204" pitchFamily="34" charset="-128"/>
                        </a:rPr>
                        <a:t>3.3</a:t>
                      </a:r>
                    </a:p>
                  </a:txBody>
                  <a:tcPr marL="9525" marR="9525" marT="9525" marB="0" anchor="ctr"/>
                </a:tc>
                <a:tc>
                  <a:txBody>
                    <a:bodyPr/>
                    <a:lstStyle/>
                    <a:p>
                      <a:pPr marL="0" algn="ctr" defTabSz="914400" rtl="0" eaLnBrk="1" fontAlgn="ctr" latinLnBrk="0" hangingPunct="1"/>
                      <a:r>
                        <a:rPr lang="en-US" altLang="zh-TW" sz="1400" b="0" i="0" u="none" strike="noStrike" kern="1200">
                          <a:solidFill>
                            <a:srgbClr val="000000"/>
                          </a:solidFill>
                          <a:effectLst/>
                          <a:latin typeface="Meiryo UI" panose="020B0604030504040204" pitchFamily="34" charset="-128"/>
                          <a:ea typeface="Meiryo UI" panose="020B0604030504040204" pitchFamily="34" charset="-128"/>
                          <a:cs typeface="Meiryo UI" panose="020B0604030504040204" pitchFamily="34" charset="-128"/>
                        </a:rPr>
                        <a:t>2,527</a:t>
                      </a:r>
                    </a:p>
                  </a:txBody>
                  <a:tcPr marL="9525" marR="9525" marT="9525" marB="0" anchor="ctr"/>
                </a:tc>
                <a:tc>
                  <a:txBody>
                    <a:bodyPr/>
                    <a:lstStyle/>
                    <a:p>
                      <a:pPr algn="l" fontAlgn="ctr"/>
                      <a:endParaRPr lang="zh-TW" altLang="en-US" sz="1400" b="0" i="0" u="none" strike="noStrike" dirty="0">
                        <a:solidFill>
                          <a:schemeClr val="tx1"/>
                        </a:solidFill>
                        <a:effectLst/>
                        <a:latin typeface="新細明體" panose="02020500000000000000" pitchFamily="18" charset="-120"/>
                        <a:ea typeface="新細明體" panose="02020500000000000000" pitchFamily="18" charset="-120"/>
                      </a:endParaRPr>
                    </a:p>
                  </a:txBody>
                  <a:tcPr marL="9525" marR="9525" marT="9525" marB="0" anchor="ctr"/>
                </a:tc>
                <a:tc>
                  <a:txBody>
                    <a:bodyPr/>
                    <a:lstStyle/>
                    <a:p>
                      <a:pPr marL="285750" indent="-285750" algn="l" fontAlgn="ctr">
                        <a:buFontTx/>
                        <a:buChar char="-"/>
                      </a:pPr>
                      <a:r>
                        <a:rPr lang="zh-TW" altLang="en-US" sz="1400" b="0" i="0" u="none" strike="noStrike" dirty="0">
                          <a:solidFill>
                            <a:srgbClr val="A40000"/>
                          </a:solidFill>
                          <a:effectLst/>
                          <a:latin typeface="新細明體" panose="02020500000000000000" pitchFamily="18" charset="-120"/>
                          <a:ea typeface="新細明體" panose="02020500000000000000" pitchFamily="18" charset="-120"/>
                        </a:rPr>
                        <a:t>頻繁強迫更新</a:t>
                      </a:r>
                      <a:endParaRPr lang="en-US" altLang="zh-TW" sz="1200" b="0" i="0" u="none" strike="noStrike" dirty="0">
                        <a:solidFill>
                          <a:srgbClr val="A40000"/>
                        </a:solidFill>
                        <a:effectLst/>
                        <a:latin typeface="新細明體" panose="02020500000000000000" pitchFamily="18" charset="-120"/>
                        <a:ea typeface="新細明體" panose="02020500000000000000" pitchFamily="18" charset="-120"/>
                      </a:endParaRPr>
                    </a:p>
                    <a:p>
                      <a:pPr marL="285750" indent="-285750" algn="l" fontAlgn="ctr">
                        <a:buFontTx/>
                        <a:buChar char="-"/>
                      </a:pPr>
                      <a:r>
                        <a:rPr lang="zh-TW" altLang="en-US" sz="1400" b="0" i="0" u="none" strike="noStrike" dirty="0">
                          <a:solidFill>
                            <a:srgbClr val="A40000"/>
                          </a:solidFill>
                          <a:effectLst/>
                          <a:latin typeface="新細明體" panose="02020500000000000000" pitchFamily="18" charset="-120"/>
                          <a:ea typeface="新細明體" panose="02020500000000000000" pitchFamily="18" charset="-120"/>
                        </a:rPr>
                        <a:t>登入問題</a:t>
                      </a:r>
                    </a:p>
                  </a:txBody>
                  <a:tcPr marL="9525" marR="9525" marT="9525" marB="0" anchor="ctr"/>
                </a:tc>
                <a:extLst>
                  <a:ext uri="{0D108BD9-81ED-4DB2-BD59-A6C34878D82A}">
                    <a16:rowId xmlns:a16="http://schemas.microsoft.com/office/drawing/2014/main" val="347542609"/>
                  </a:ext>
                </a:extLst>
              </a:tr>
              <a:tr h="503908">
                <a:tc vMerge="1">
                  <a:txBody>
                    <a:bodyPr/>
                    <a:lstStyle/>
                    <a:p>
                      <a:endParaRPr lang="zh-TW" altLang="en-US" dirty="0"/>
                    </a:p>
                  </a:txBody>
                  <a:tcPr/>
                </a:tc>
                <a:tc>
                  <a:txBody>
                    <a:bodyPr/>
                    <a:lstStyle/>
                    <a:p>
                      <a:pPr marL="0" algn="ctr" defTabSz="914400" rtl="0" eaLnBrk="1" fontAlgn="ctr" latinLnBrk="0" hangingPunct="1"/>
                      <a:r>
                        <a:rPr lang="en-US" sz="1400" b="0" i="0" u="none" strike="noStrike" kern="1200" dirty="0">
                          <a:solidFill>
                            <a:srgbClr val="000000"/>
                          </a:solidFill>
                          <a:effectLst/>
                          <a:latin typeface="Meiryo UI" panose="020B0604030504040204" pitchFamily="34" charset="-128"/>
                          <a:ea typeface="Meiryo UI" panose="020B0604030504040204" pitchFamily="34" charset="-128"/>
                          <a:cs typeface="Meiryo UI" panose="020B0604030504040204" pitchFamily="34" charset="-128"/>
                        </a:rPr>
                        <a:t>Google Play</a:t>
                      </a:r>
                    </a:p>
                  </a:txBody>
                  <a:tcPr marL="9525" marR="9525" marT="9525" marB="0" anchor="ctr"/>
                </a:tc>
                <a:tc>
                  <a:txBody>
                    <a:bodyPr/>
                    <a:lstStyle/>
                    <a:p>
                      <a:pPr marL="0" algn="ctr" defTabSz="914400" rtl="0" eaLnBrk="1" fontAlgn="ctr" latinLnBrk="0" hangingPunct="1"/>
                      <a:r>
                        <a:rPr lang="en-US" altLang="zh-TW" sz="1400" b="0" i="0" u="none" strike="noStrike" kern="1200">
                          <a:solidFill>
                            <a:srgbClr val="000000"/>
                          </a:solidFill>
                          <a:effectLst/>
                          <a:latin typeface="Meiryo UI" panose="020B0604030504040204" pitchFamily="34" charset="-128"/>
                          <a:ea typeface="Meiryo UI" panose="020B0604030504040204" pitchFamily="34" charset="-128"/>
                          <a:cs typeface="Meiryo UI" panose="020B0604030504040204" pitchFamily="34" charset="-128"/>
                        </a:rPr>
                        <a:t>2.4</a:t>
                      </a:r>
                    </a:p>
                  </a:txBody>
                  <a:tcPr marL="9525" marR="9525" marT="9525" marB="0" anchor="ctr"/>
                </a:tc>
                <a:tc>
                  <a:txBody>
                    <a:bodyPr/>
                    <a:lstStyle/>
                    <a:p>
                      <a:pPr marL="0" algn="ctr" defTabSz="914400" rtl="0" eaLnBrk="1" fontAlgn="ctr" latinLnBrk="0" hangingPunct="1"/>
                      <a:r>
                        <a:rPr lang="en-US" altLang="zh-TW" sz="1400" b="0" i="0" u="none" strike="noStrike" kern="1200" dirty="0">
                          <a:solidFill>
                            <a:srgbClr val="000000"/>
                          </a:solidFill>
                          <a:effectLst/>
                          <a:latin typeface="Meiryo UI" panose="020B0604030504040204" pitchFamily="34" charset="-128"/>
                          <a:ea typeface="Meiryo UI" panose="020B0604030504040204" pitchFamily="34" charset="-128"/>
                          <a:cs typeface="Meiryo UI" panose="020B0604030504040204" pitchFamily="34" charset="-128"/>
                        </a:rPr>
                        <a:t>1,213</a:t>
                      </a:r>
                    </a:p>
                  </a:txBody>
                  <a:tcPr marL="9525" marR="9525" marT="9525" marB="0" anchor="ctr"/>
                </a:tc>
                <a:tc>
                  <a:txBody>
                    <a:bodyPr/>
                    <a:lstStyle/>
                    <a:p>
                      <a:pPr marL="285750" indent="-285750" algn="l" fontAlgn="ctr">
                        <a:buFontTx/>
                        <a:buChar char="-"/>
                      </a:pPr>
                      <a:r>
                        <a:rPr lang="zh-TW" altLang="en-US" sz="1400" b="0" i="0" u="none" strike="noStrike" dirty="0">
                          <a:solidFill>
                            <a:schemeClr val="tx1"/>
                          </a:solidFill>
                          <a:effectLst/>
                          <a:latin typeface="新細明體" panose="02020500000000000000" pitchFamily="18" charset="-120"/>
                          <a:ea typeface="新細明體" panose="02020500000000000000" pitchFamily="18" charset="-120"/>
                        </a:rPr>
                        <a:t>帳戶</a:t>
                      </a:r>
                      <a:r>
                        <a:rPr lang="en-US" altLang="zh-TW" sz="1400" b="0" i="0" u="none" strike="noStrike" dirty="0">
                          <a:solidFill>
                            <a:schemeClr val="tx1"/>
                          </a:solidFill>
                          <a:effectLst/>
                          <a:latin typeface="新細明體" panose="02020500000000000000" pitchFamily="18" charset="-120"/>
                          <a:ea typeface="新細明體" panose="02020500000000000000" pitchFamily="18" charset="-120"/>
                        </a:rPr>
                        <a:t>/</a:t>
                      </a:r>
                      <a:r>
                        <a:rPr lang="zh-TW" altLang="en-US" sz="1400" b="0" i="0" u="none" strike="noStrike" dirty="0">
                          <a:solidFill>
                            <a:schemeClr val="tx1"/>
                          </a:solidFill>
                          <a:effectLst/>
                          <a:latin typeface="新細明體" panose="02020500000000000000" pitchFamily="18" charset="-120"/>
                          <a:ea typeface="新細明體" panose="02020500000000000000" pitchFamily="18" charset="-120"/>
                        </a:rPr>
                        <a:t>信號卡的推播没作用，反而廣告很多</a:t>
                      </a:r>
                      <a:endParaRPr lang="en-US" altLang="zh-TW" sz="1400" b="0" i="0" u="none" strike="noStrike" dirty="0">
                        <a:solidFill>
                          <a:schemeClr val="tx1"/>
                        </a:solidFill>
                        <a:effectLst/>
                        <a:latin typeface="新細明體" panose="02020500000000000000" pitchFamily="18" charset="-120"/>
                        <a:ea typeface="新細明體" panose="02020500000000000000" pitchFamily="18" charset="-120"/>
                      </a:endParaRPr>
                    </a:p>
                    <a:p>
                      <a:pPr marL="285750" indent="-285750" algn="l" fontAlgn="ctr">
                        <a:buFontTx/>
                        <a:buChar char="-"/>
                      </a:pPr>
                      <a:r>
                        <a:rPr lang="zh-TW" altLang="en-US" sz="1400" b="0" i="0" u="none" strike="noStrike" dirty="0">
                          <a:solidFill>
                            <a:schemeClr val="tx1"/>
                          </a:solidFill>
                          <a:effectLst/>
                          <a:latin typeface="新細明體" panose="02020500000000000000" pitchFamily="18" charset="-120"/>
                          <a:ea typeface="新細明體" panose="02020500000000000000" pitchFamily="18" charset="-120"/>
                        </a:rPr>
                        <a:t>刷卡及入扣款不會及時通知，要點進</a:t>
                      </a:r>
                      <a:r>
                        <a:rPr lang="en-US" altLang="zh-TW" sz="1400" b="0" i="0" u="none" strike="noStrike" dirty="0">
                          <a:solidFill>
                            <a:schemeClr val="tx1"/>
                          </a:solidFill>
                          <a:effectLst/>
                          <a:latin typeface="新細明體" panose="02020500000000000000" pitchFamily="18" charset="-120"/>
                          <a:ea typeface="新細明體" panose="02020500000000000000" pitchFamily="18" charset="-120"/>
                        </a:rPr>
                        <a:t>App</a:t>
                      </a:r>
                      <a:r>
                        <a:rPr lang="zh-TW" altLang="en-US" sz="1400" b="0" i="0" u="none" strike="noStrike" dirty="0">
                          <a:solidFill>
                            <a:schemeClr val="tx1"/>
                          </a:solidFill>
                          <a:effectLst/>
                          <a:latin typeface="新細明體" panose="02020500000000000000" pitchFamily="18" charset="-120"/>
                          <a:ea typeface="新細明體" panose="02020500000000000000" pitchFamily="18" charset="-120"/>
                        </a:rPr>
                        <a:t>才能看到</a:t>
                      </a:r>
                    </a:p>
                  </a:txBody>
                  <a:tcPr marL="9525" marR="9525" marT="9525" marB="0" anchor="ctr"/>
                </a:tc>
                <a:tc>
                  <a:txBody>
                    <a:bodyPr/>
                    <a:lstStyle/>
                    <a:p>
                      <a:pPr marL="285750" indent="-285750" algn="l" fontAlgn="ctr">
                        <a:buFontTx/>
                        <a:buChar char="-"/>
                      </a:pPr>
                      <a:r>
                        <a:rPr lang="zh-TW" altLang="en-US" sz="1400" b="0" i="0" u="none" strike="noStrike" dirty="0">
                          <a:solidFill>
                            <a:srgbClr val="A40000"/>
                          </a:solidFill>
                          <a:effectLst/>
                          <a:latin typeface="新細明體" panose="02020500000000000000" pitchFamily="18" charset="-120"/>
                          <a:ea typeface="新細明體" panose="02020500000000000000" pitchFamily="18" charset="-120"/>
                        </a:rPr>
                        <a:t>頻繁強迫更新</a:t>
                      </a:r>
                      <a:endParaRPr lang="en-US" altLang="zh-TW" sz="1200" b="0" i="0" u="none" strike="noStrike" dirty="0">
                        <a:solidFill>
                          <a:srgbClr val="A40000"/>
                        </a:solidFill>
                        <a:effectLst/>
                        <a:latin typeface="新細明體" panose="02020500000000000000" pitchFamily="18" charset="-120"/>
                        <a:ea typeface="新細明體" panose="02020500000000000000" pitchFamily="18" charset="-120"/>
                      </a:endParaRPr>
                    </a:p>
                    <a:p>
                      <a:pPr marL="285750" indent="-285750" algn="l" fontAlgn="ctr">
                        <a:buFontTx/>
                        <a:buChar char="-"/>
                      </a:pPr>
                      <a:r>
                        <a:rPr lang="zh-TW" altLang="en-US" sz="1400" b="0" i="0" u="none" strike="noStrike" dirty="0">
                          <a:solidFill>
                            <a:srgbClr val="A40000"/>
                          </a:solidFill>
                          <a:effectLst/>
                          <a:latin typeface="新細明體" panose="02020500000000000000" pitchFamily="18" charset="-120"/>
                          <a:ea typeface="新細明體" panose="02020500000000000000" pitchFamily="18" charset="-120"/>
                        </a:rPr>
                        <a:t>登入問題</a:t>
                      </a:r>
                    </a:p>
                  </a:txBody>
                  <a:tcPr marL="9525" marR="9525" marT="9525" marB="0" anchor="ctr"/>
                </a:tc>
                <a:extLst>
                  <a:ext uri="{0D108BD9-81ED-4DB2-BD59-A6C34878D82A}">
                    <a16:rowId xmlns:a16="http://schemas.microsoft.com/office/drawing/2014/main" val="3255508288"/>
                  </a:ext>
                </a:extLst>
              </a:tr>
              <a:tr h="503908">
                <a:tc rowSpan="2">
                  <a:txBody>
                    <a:bodyPr/>
                    <a:lstStyle/>
                    <a:p>
                      <a:pPr algn="ctr"/>
                      <a:r>
                        <a:rPr lang="en-US" altLang="zh-TW" dirty="0" err="1"/>
                        <a:t>Richart</a:t>
                      </a:r>
                      <a:endParaRPr lang="en-US" altLang="zh-TW" dirty="0"/>
                    </a:p>
                  </a:txBody>
                  <a:tcPr anchor="ctr"/>
                </a:tc>
                <a:tc>
                  <a:txBody>
                    <a:bodyPr/>
                    <a:lstStyle/>
                    <a:p>
                      <a:pPr marL="0" algn="ctr" defTabSz="914400" rtl="0" eaLnBrk="1" fontAlgn="ctr" latinLnBrk="0" hangingPunct="1"/>
                      <a:r>
                        <a:rPr lang="en-US" sz="1400" b="0" i="0" u="none" strike="noStrike" kern="1200" dirty="0">
                          <a:solidFill>
                            <a:srgbClr val="000000"/>
                          </a:solidFill>
                          <a:effectLst/>
                          <a:latin typeface="Meiryo UI" panose="020B0604030504040204" pitchFamily="34" charset="-128"/>
                          <a:ea typeface="Meiryo UI" panose="020B0604030504040204" pitchFamily="34" charset="-128"/>
                          <a:cs typeface="Meiryo UI" panose="020B0604030504040204" pitchFamily="34" charset="-128"/>
                        </a:rPr>
                        <a:t>App Store</a:t>
                      </a:r>
                    </a:p>
                  </a:txBody>
                  <a:tcPr marL="9525" marR="9525" marT="9525" marB="0" anchor="ctr"/>
                </a:tc>
                <a:tc>
                  <a:txBody>
                    <a:bodyPr/>
                    <a:lstStyle/>
                    <a:p>
                      <a:pPr marL="0" algn="ctr" defTabSz="914400" rtl="0" eaLnBrk="1" fontAlgn="ctr" latinLnBrk="0" hangingPunct="1"/>
                      <a:r>
                        <a:rPr lang="en-US" altLang="zh-TW" sz="1400" b="0" i="0" u="none" strike="noStrike" kern="1200">
                          <a:solidFill>
                            <a:srgbClr val="000000"/>
                          </a:solidFill>
                          <a:effectLst/>
                          <a:latin typeface="Meiryo UI" panose="020B0604030504040204" pitchFamily="34" charset="-128"/>
                          <a:ea typeface="Meiryo UI" panose="020B0604030504040204" pitchFamily="34" charset="-128"/>
                          <a:cs typeface="Meiryo UI" panose="020B0604030504040204" pitchFamily="34" charset="-128"/>
                        </a:rPr>
                        <a:t>3.3</a:t>
                      </a:r>
                    </a:p>
                  </a:txBody>
                  <a:tcPr marL="9525" marR="9525" marT="9525" marB="0" anchor="ctr"/>
                </a:tc>
                <a:tc>
                  <a:txBody>
                    <a:bodyPr/>
                    <a:lstStyle/>
                    <a:p>
                      <a:pPr marL="0" algn="ctr" defTabSz="914400" rtl="0" eaLnBrk="1" fontAlgn="ctr" latinLnBrk="0" hangingPunct="1"/>
                      <a:r>
                        <a:rPr lang="en-US" altLang="zh-TW" sz="1400" b="0" i="0" u="none" strike="noStrike" kern="1200">
                          <a:solidFill>
                            <a:srgbClr val="000000"/>
                          </a:solidFill>
                          <a:effectLst/>
                          <a:latin typeface="Meiryo UI" panose="020B0604030504040204" pitchFamily="34" charset="-128"/>
                          <a:ea typeface="Meiryo UI" panose="020B0604030504040204" pitchFamily="34" charset="-128"/>
                          <a:cs typeface="Meiryo UI" panose="020B0604030504040204" pitchFamily="34" charset="-128"/>
                        </a:rPr>
                        <a:t>2,482</a:t>
                      </a:r>
                    </a:p>
                  </a:txBody>
                  <a:tcPr marL="9525" marR="9525" marT="9525" marB="0" anchor="ctr"/>
                </a:tc>
                <a:tc>
                  <a:txBody>
                    <a:bodyPr/>
                    <a:lstStyle/>
                    <a:p>
                      <a:pPr marL="285750" indent="-285750" algn="l" fontAlgn="ctr">
                        <a:buFontTx/>
                        <a:buChar char="-"/>
                      </a:pPr>
                      <a:r>
                        <a:rPr lang="zh-TW" altLang="en-US" sz="1400" b="0" i="0" u="none" strike="noStrike" dirty="0">
                          <a:solidFill>
                            <a:srgbClr val="A40000"/>
                          </a:solidFill>
                          <a:effectLst/>
                          <a:latin typeface="新細明體" panose="02020500000000000000" pitchFamily="18" charset="-120"/>
                          <a:ea typeface="新細明體" panose="02020500000000000000" pitchFamily="18" charset="-120"/>
                        </a:rPr>
                        <a:t>明細編輯有時間差</a:t>
                      </a:r>
                      <a:r>
                        <a:rPr lang="en-US" altLang="zh-TW" sz="1400" b="0" i="0" u="none" strike="noStrike" dirty="0">
                          <a:solidFill>
                            <a:srgbClr val="A40000"/>
                          </a:solidFill>
                          <a:effectLst/>
                          <a:latin typeface="新細明體" panose="02020500000000000000" pitchFamily="18" charset="-120"/>
                          <a:ea typeface="新細明體" panose="02020500000000000000" pitchFamily="18" charset="-120"/>
                        </a:rPr>
                        <a:t>(</a:t>
                      </a:r>
                      <a:r>
                        <a:rPr lang="zh-TW" altLang="en-US" sz="1400" b="0" i="0" u="none" strike="noStrike" dirty="0">
                          <a:solidFill>
                            <a:srgbClr val="A40000"/>
                          </a:solidFill>
                          <a:effectLst/>
                          <a:latin typeface="新細明體" panose="02020500000000000000" pitchFamily="18" charset="-120"/>
                          <a:ea typeface="新細明體" panose="02020500000000000000" pitchFamily="18" charset="-120"/>
                        </a:rPr>
                        <a:t>能看即時消費明細、但進信用卡帳單時才能編輯</a:t>
                      </a:r>
                      <a:r>
                        <a:rPr lang="en-US" altLang="zh-TW" sz="1400" b="0" i="0" u="none" strike="noStrike" dirty="0">
                          <a:solidFill>
                            <a:srgbClr val="A40000"/>
                          </a:solidFill>
                          <a:effectLst/>
                          <a:latin typeface="新細明體" panose="02020500000000000000" pitchFamily="18" charset="-120"/>
                          <a:ea typeface="新細明體" panose="02020500000000000000" pitchFamily="18" charset="-120"/>
                        </a:rPr>
                        <a:t>)</a:t>
                      </a:r>
                    </a:p>
                  </a:txBody>
                  <a:tcPr marL="9525" marR="9525" marT="9525" marB="0" anchor="ctr"/>
                </a:tc>
                <a:tc>
                  <a:txBody>
                    <a:bodyPr/>
                    <a:lstStyle/>
                    <a:p>
                      <a:pPr marL="285750" indent="-285750" algn="l" fontAlgn="ctr">
                        <a:buFontTx/>
                        <a:buChar char="-"/>
                      </a:pPr>
                      <a:r>
                        <a:rPr lang="zh-TW" altLang="en-US" sz="1400" b="0" i="0" u="sng" strike="noStrike" kern="1200" dirty="0">
                          <a:solidFill>
                            <a:srgbClr val="A40000"/>
                          </a:solidFill>
                          <a:effectLst/>
                          <a:latin typeface="微軟正黑體" panose="020B0604030504040204" pitchFamily="34" charset="-120"/>
                          <a:ea typeface="微軟正黑體" panose="020B0604030504040204" pitchFamily="34" charset="-120"/>
                          <a:cs typeface="+mn-cs"/>
                        </a:rPr>
                        <a:t>介面設計佳</a:t>
                      </a:r>
                      <a:endParaRPr lang="en-US" altLang="zh-TW" sz="1400" b="0" i="0" u="sng" strike="noStrike" kern="1200" dirty="0">
                        <a:solidFill>
                          <a:srgbClr val="A40000"/>
                        </a:solidFill>
                        <a:effectLst/>
                        <a:latin typeface="微軟正黑體" panose="020B0604030504040204" pitchFamily="34" charset="-120"/>
                        <a:ea typeface="微軟正黑體" panose="020B0604030504040204" pitchFamily="34" charset="-120"/>
                        <a:cs typeface="+mn-cs"/>
                      </a:endParaRPr>
                    </a:p>
                    <a:p>
                      <a:pPr marL="285750" indent="-285750" algn="l" fontAlgn="ctr">
                        <a:buFontTx/>
                        <a:buChar char="-"/>
                      </a:pPr>
                      <a:r>
                        <a:rPr lang="zh-TW" altLang="en-US" sz="1400" b="0" i="0" u="none" strike="noStrike" dirty="0">
                          <a:solidFill>
                            <a:schemeClr val="tx1"/>
                          </a:solidFill>
                          <a:effectLst/>
                          <a:latin typeface="新細明體" panose="02020500000000000000" pitchFamily="18" charset="-120"/>
                          <a:ea typeface="新細明體" panose="02020500000000000000" pitchFamily="18" charset="-120"/>
                        </a:rPr>
                        <a:t>系統不流暢，使用人數過多就無法使用</a:t>
                      </a:r>
                    </a:p>
                  </a:txBody>
                  <a:tcPr marL="9525" marR="9525" marT="9525" marB="0" anchor="ctr"/>
                </a:tc>
                <a:extLst>
                  <a:ext uri="{0D108BD9-81ED-4DB2-BD59-A6C34878D82A}">
                    <a16:rowId xmlns:a16="http://schemas.microsoft.com/office/drawing/2014/main" val="3958077004"/>
                  </a:ext>
                </a:extLst>
              </a:tr>
              <a:tr h="503908">
                <a:tc vMerge="1">
                  <a:txBody>
                    <a:bodyPr/>
                    <a:lstStyle/>
                    <a:p>
                      <a:endParaRPr lang="zh-TW" altLang="en-US" dirty="0"/>
                    </a:p>
                  </a:txBody>
                  <a:tcPr/>
                </a:tc>
                <a:tc>
                  <a:txBody>
                    <a:bodyPr/>
                    <a:lstStyle/>
                    <a:p>
                      <a:pPr marL="0" algn="ctr" defTabSz="914400" rtl="0" eaLnBrk="1" fontAlgn="ctr" latinLnBrk="0" hangingPunct="1"/>
                      <a:r>
                        <a:rPr lang="en-US" sz="1400" b="0" i="0" u="none" strike="noStrike" kern="1200" dirty="0">
                          <a:solidFill>
                            <a:srgbClr val="000000"/>
                          </a:solidFill>
                          <a:effectLst/>
                          <a:latin typeface="Meiryo UI" panose="020B0604030504040204" pitchFamily="34" charset="-128"/>
                          <a:ea typeface="Meiryo UI" panose="020B0604030504040204" pitchFamily="34" charset="-128"/>
                          <a:cs typeface="Meiryo UI" panose="020B0604030504040204" pitchFamily="34" charset="-128"/>
                        </a:rPr>
                        <a:t>Google Play</a:t>
                      </a:r>
                    </a:p>
                  </a:txBody>
                  <a:tcPr marL="9525" marR="9525" marT="9525" marB="0" anchor="ctr"/>
                </a:tc>
                <a:tc>
                  <a:txBody>
                    <a:bodyPr/>
                    <a:lstStyle/>
                    <a:p>
                      <a:pPr marL="0" algn="ctr" defTabSz="914400" rtl="0" eaLnBrk="1" fontAlgn="ctr" latinLnBrk="0" hangingPunct="1"/>
                      <a:r>
                        <a:rPr lang="en-US" altLang="zh-TW" sz="1400" b="0" i="0" u="none" strike="noStrike" kern="1200">
                          <a:solidFill>
                            <a:srgbClr val="000000"/>
                          </a:solidFill>
                          <a:effectLst/>
                          <a:latin typeface="Meiryo UI" panose="020B0604030504040204" pitchFamily="34" charset="-128"/>
                          <a:ea typeface="Meiryo UI" panose="020B0604030504040204" pitchFamily="34" charset="-128"/>
                          <a:cs typeface="Meiryo UI" panose="020B0604030504040204" pitchFamily="34" charset="-128"/>
                        </a:rPr>
                        <a:t>3.5</a:t>
                      </a:r>
                    </a:p>
                  </a:txBody>
                  <a:tcPr marL="9525" marR="9525" marT="9525" marB="0" anchor="ctr"/>
                </a:tc>
                <a:tc>
                  <a:txBody>
                    <a:bodyPr/>
                    <a:lstStyle/>
                    <a:p>
                      <a:pPr marL="0" algn="ctr" defTabSz="914400" rtl="0" eaLnBrk="1" fontAlgn="ctr" latinLnBrk="0" hangingPunct="1"/>
                      <a:r>
                        <a:rPr lang="en-US" altLang="zh-TW" sz="1400" b="0" i="0" u="none" strike="noStrike" kern="1200" dirty="0">
                          <a:solidFill>
                            <a:srgbClr val="000000"/>
                          </a:solidFill>
                          <a:effectLst/>
                          <a:latin typeface="Meiryo UI" panose="020B0604030504040204" pitchFamily="34" charset="-128"/>
                          <a:ea typeface="Meiryo UI" panose="020B0604030504040204" pitchFamily="34" charset="-128"/>
                          <a:cs typeface="Meiryo UI" panose="020B0604030504040204" pitchFamily="34" charset="-128"/>
                        </a:rPr>
                        <a:t>1,560</a:t>
                      </a:r>
                    </a:p>
                  </a:txBody>
                  <a:tcPr marL="9525" marR="9525" marT="9525" marB="0" anchor="ctr"/>
                </a:tc>
                <a:tc>
                  <a:txBody>
                    <a:bodyPr/>
                    <a:lstStyle/>
                    <a:p>
                      <a:pPr marL="285750" indent="-285750" algn="l" fontAlgn="ctr">
                        <a:buFontTx/>
                        <a:buChar char="-"/>
                      </a:pPr>
                      <a:r>
                        <a:rPr lang="zh-TW" altLang="en-US" sz="1400" b="0" i="0" u="none" strike="noStrike" dirty="0">
                          <a:solidFill>
                            <a:schemeClr val="tx1"/>
                          </a:solidFill>
                          <a:effectLst/>
                          <a:latin typeface="新細明體" panose="02020500000000000000" pitchFamily="18" charset="-120"/>
                          <a:ea typeface="新細明體" panose="02020500000000000000" pitchFamily="18" charset="-120"/>
                        </a:rPr>
                        <a:t>申請信用卡時無法主動補件</a:t>
                      </a:r>
                      <a:endParaRPr lang="en-US" altLang="zh-TW" sz="1400" b="0" i="0" u="none" strike="noStrike" dirty="0">
                        <a:solidFill>
                          <a:schemeClr val="tx1"/>
                        </a:solidFill>
                        <a:effectLst/>
                        <a:latin typeface="新細明體" panose="02020500000000000000" pitchFamily="18" charset="-120"/>
                        <a:ea typeface="新細明體" panose="02020500000000000000" pitchFamily="18" charset="-120"/>
                      </a:endParaRPr>
                    </a:p>
                  </a:txBody>
                  <a:tcPr marL="9525" marR="9525" marT="9525" marB="0" anchor="ctr"/>
                </a:tc>
                <a:tc>
                  <a:txBody>
                    <a:bodyPr/>
                    <a:lstStyle/>
                    <a:p>
                      <a:pPr marL="285750" indent="-285750" algn="l" defTabSz="914400" rtl="0" eaLnBrk="1" fontAlgn="ctr" latinLnBrk="0" hangingPunct="1">
                        <a:buFontTx/>
                        <a:buChar char="-"/>
                      </a:pPr>
                      <a:r>
                        <a:rPr lang="zh-TW" altLang="en-US" sz="1400" b="0" i="0" u="sng" strike="noStrike" kern="1200" dirty="0">
                          <a:solidFill>
                            <a:srgbClr val="A40000"/>
                          </a:solidFill>
                          <a:effectLst/>
                          <a:latin typeface="微軟正黑體" panose="020B0604030504040204" pitchFamily="34" charset="-120"/>
                          <a:ea typeface="微軟正黑體" panose="020B0604030504040204" pitchFamily="34" charset="-120"/>
                          <a:cs typeface="+mn-cs"/>
                        </a:rPr>
                        <a:t>介面設計佳</a:t>
                      </a:r>
                      <a:endParaRPr lang="en-US" altLang="zh-TW" sz="1400" b="0" i="0" u="sng" strike="noStrike" kern="1200" dirty="0">
                        <a:solidFill>
                          <a:srgbClr val="A40000"/>
                        </a:solidFill>
                        <a:effectLst/>
                        <a:latin typeface="微軟正黑體" panose="020B0604030504040204" pitchFamily="34" charset="-120"/>
                        <a:ea typeface="微軟正黑體" panose="020B0604030504040204" pitchFamily="34" charset="-120"/>
                        <a:cs typeface="+mn-cs"/>
                      </a:endParaRPr>
                    </a:p>
                    <a:p>
                      <a:pPr marL="285750" indent="-285750" algn="l" fontAlgn="ctr">
                        <a:buFontTx/>
                        <a:buChar char="-"/>
                      </a:pPr>
                      <a:r>
                        <a:rPr lang="zh-TW" altLang="en-US" sz="1400" b="0" i="0" u="none" strike="noStrike" dirty="0">
                          <a:solidFill>
                            <a:schemeClr val="tx1"/>
                          </a:solidFill>
                          <a:effectLst/>
                          <a:latin typeface="新細明體" panose="02020500000000000000" pitchFamily="18" charset="-120"/>
                          <a:ea typeface="新細明體" panose="02020500000000000000" pitchFamily="18" charset="-120"/>
                        </a:rPr>
                        <a:t>只能綁定一台裝置</a:t>
                      </a:r>
                      <a:r>
                        <a:rPr lang="en-US" altLang="zh-TW" sz="1400" b="0" i="0" u="none" strike="noStrike" dirty="0">
                          <a:solidFill>
                            <a:schemeClr val="tx1"/>
                          </a:solidFill>
                          <a:effectLst/>
                          <a:latin typeface="新細明體" panose="02020500000000000000" pitchFamily="18" charset="-120"/>
                          <a:ea typeface="新細明體" panose="02020500000000000000" pitchFamily="18" charset="-120"/>
                        </a:rPr>
                        <a:t>(</a:t>
                      </a:r>
                      <a:r>
                        <a:rPr lang="zh-TW" altLang="en-US" sz="1400" b="0" i="0" u="none" strike="noStrike" dirty="0">
                          <a:solidFill>
                            <a:schemeClr val="tx1"/>
                          </a:solidFill>
                          <a:effectLst/>
                          <a:latin typeface="新細明體" panose="02020500000000000000" pitchFamily="18" charset="-120"/>
                          <a:ea typeface="新細明體" panose="02020500000000000000" pitchFamily="18" charset="-120"/>
                        </a:rPr>
                        <a:t>平板</a:t>
                      </a:r>
                      <a:r>
                        <a:rPr lang="en-US" altLang="zh-TW" sz="1400" b="0" i="0" u="none" strike="noStrike" dirty="0">
                          <a:solidFill>
                            <a:schemeClr val="tx1"/>
                          </a:solidFill>
                          <a:effectLst/>
                          <a:latin typeface="新細明體" panose="02020500000000000000" pitchFamily="18" charset="-120"/>
                          <a:ea typeface="新細明體" panose="02020500000000000000" pitchFamily="18" charset="-120"/>
                        </a:rPr>
                        <a:t>/</a:t>
                      </a:r>
                      <a:r>
                        <a:rPr lang="zh-TW" altLang="en-US" sz="1400" b="0" i="0" u="none" strike="noStrike" dirty="0">
                          <a:solidFill>
                            <a:schemeClr val="tx1"/>
                          </a:solidFill>
                          <a:effectLst/>
                          <a:latin typeface="新細明體" panose="02020500000000000000" pitchFamily="18" charset="-120"/>
                          <a:ea typeface="新細明體" panose="02020500000000000000" pitchFamily="18" charset="-120"/>
                        </a:rPr>
                        <a:t>手機無法交錯使用</a:t>
                      </a:r>
                      <a:r>
                        <a:rPr lang="en-US" altLang="zh-TW" sz="1400" b="0" i="0" u="none" strike="noStrike" dirty="0">
                          <a:solidFill>
                            <a:schemeClr val="tx1"/>
                          </a:solidFill>
                          <a:effectLst/>
                          <a:latin typeface="新細明體" panose="02020500000000000000" pitchFamily="18" charset="-120"/>
                          <a:ea typeface="新細明體" panose="02020500000000000000" pitchFamily="18" charset="-120"/>
                        </a:rPr>
                        <a:t>)</a:t>
                      </a:r>
                    </a:p>
                    <a:p>
                      <a:pPr marL="285750" indent="-285750" algn="l" fontAlgn="ctr">
                        <a:buFontTx/>
                        <a:buChar char="-"/>
                      </a:pPr>
                      <a:r>
                        <a:rPr lang="zh-TW" altLang="en-US" sz="1400" b="0" i="0" u="none" strike="noStrike" dirty="0">
                          <a:solidFill>
                            <a:srgbClr val="A40000"/>
                          </a:solidFill>
                          <a:effectLst/>
                          <a:latin typeface="新細明體" panose="02020500000000000000" pitchFamily="18" charset="-120"/>
                          <a:ea typeface="新細明體" panose="02020500000000000000" pitchFamily="18" charset="-120"/>
                        </a:rPr>
                        <a:t>頻繁強迫更新</a:t>
                      </a:r>
                      <a:endParaRPr lang="en-US" altLang="zh-TW" sz="1200" b="0" i="0" u="none" strike="noStrike" dirty="0">
                        <a:solidFill>
                          <a:srgbClr val="A40000"/>
                        </a:solidFill>
                        <a:effectLst/>
                        <a:latin typeface="新細明體" panose="02020500000000000000" pitchFamily="18" charset="-120"/>
                        <a:ea typeface="新細明體" panose="02020500000000000000" pitchFamily="18" charset="-120"/>
                      </a:endParaRPr>
                    </a:p>
                    <a:p>
                      <a:pPr marL="285750" indent="-285750" algn="l" fontAlgn="ctr">
                        <a:buFontTx/>
                        <a:buChar char="-"/>
                      </a:pPr>
                      <a:r>
                        <a:rPr lang="zh-TW" altLang="en-US" sz="1400" b="0" i="0" u="none" strike="noStrike" dirty="0">
                          <a:solidFill>
                            <a:schemeClr val="tx1"/>
                          </a:solidFill>
                          <a:effectLst/>
                          <a:latin typeface="新細明體" panose="02020500000000000000" pitchFamily="18" charset="-120"/>
                          <a:ea typeface="新細明體" panose="02020500000000000000" pitchFamily="18" charset="-120"/>
                        </a:rPr>
                        <a:t>優惠碼不顯眼，有辦活動應讓用戶一目瞭然</a:t>
                      </a:r>
                    </a:p>
                  </a:txBody>
                  <a:tcPr marL="9525" marR="9525" marT="9525" marB="0" anchor="ctr"/>
                </a:tc>
                <a:extLst>
                  <a:ext uri="{0D108BD9-81ED-4DB2-BD59-A6C34878D82A}">
                    <a16:rowId xmlns:a16="http://schemas.microsoft.com/office/drawing/2014/main" val="3916248446"/>
                  </a:ext>
                </a:extLst>
              </a:tr>
            </a:tbl>
          </a:graphicData>
        </a:graphic>
      </p:graphicFrame>
    </p:spTree>
    <p:extLst>
      <p:ext uri="{BB962C8B-B14F-4D97-AF65-F5344CB8AC3E}">
        <p14:creationId xmlns:p14="http://schemas.microsoft.com/office/powerpoint/2010/main" val="24610114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0"/>
          </p:nvPr>
        </p:nvSpPr>
        <p:spPr/>
        <p:txBody>
          <a:bodyPr/>
          <a:lstStyle/>
          <a:p>
            <a:pPr>
              <a:defRPr/>
            </a:pPr>
            <a:fld id="{D38D3AC9-26A6-4BA1-8190-0365DEE66884}" type="slidenum">
              <a:rPr lang="en-US" altLang="en-US" smtClean="0">
                <a:solidFill>
                  <a:srgbClr val="000000"/>
                </a:solidFill>
              </a:rPr>
              <a:pPr>
                <a:defRPr/>
              </a:pPr>
              <a:t>6</a:t>
            </a:fld>
            <a:endParaRPr lang="en-US" altLang="en-US">
              <a:solidFill>
                <a:srgbClr val="000000"/>
              </a:solidFill>
            </a:endParaRPr>
          </a:p>
        </p:txBody>
      </p:sp>
      <p:graphicFrame>
        <p:nvGraphicFramePr>
          <p:cNvPr id="5" name="表格 4"/>
          <p:cNvGraphicFramePr>
            <a:graphicFrameLocks noGrp="1"/>
          </p:cNvGraphicFramePr>
          <p:nvPr>
            <p:extLst>
              <p:ext uri="{D42A27DB-BD31-4B8C-83A1-F6EECF244321}">
                <p14:modId xmlns:p14="http://schemas.microsoft.com/office/powerpoint/2010/main" val="2578380027"/>
              </p:ext>
            </p:extLst>
          </p:nvPr>
        </p:nvGraphicFramePr>
        <p:xfrm>
          <a:off x="649355" y="845096"/>
          <a:ext cx="10840280" cy="5704840"/>
        </p:xfrm>
        <a:graphic>
          <a:graphicData uri="http://schemas.openxmlformats.org/drawingml/2006/table">
            <a:tbl>
              <a:tblPr firstRow="1" bandRow="1">
                <a:tableStyleId>{5C22544A-7EE6-4342-B048-85BDC9FD1C3A}</a:tableStyleId>
              </a:tblPr>
              <a:tblGrid>
                <a:gridCol w="1946630">
                  <a:extLst>
                    <a:ext uri="{9D8B030D-6E8A-4147-A177-3AD203B41FA5}">
                      <a16:colId xmlns:a16="http://schemas.microsoft.com/office/drawing/2014/main" val="4110650804"/>
                    </a:ext>
                  </a:extLst>
                </a:gridCol>
                <a:gridCol w="1319534">
                  <a:extLst>
                    <a:ext uri="{9D8B030D-6E8A-4147-A177-3AD203B41FA5}">
                      <a16:colId xmlns:a16="http://schemas.microsoft.com/office/drawing/2014/main" val="2618229445"/>
                    </a:ext>
                  </a:extLst>
                </a:gridCol>
                <a:gridCol w="830618">
                  <a:extLst>
                    <a:ext uri="{9D8B030D-6E8A-4147-A177-3AD203B41FA5}">
                      <a16:colId xmlns:a16="http://schemas.microsoft.com/office/drawing/2014/main" val="3649515135"/>
                    </a:ext>
                  </a:extLst>
                </a:gridCol>
                <a:gridCol w="1196654">
                  <a:extLst>
                    <a:ext uri="{9D8B030D-6E8A-4147-A177-3AD203B41FA5}">
                      <a16:colId xmlns:a16="http://schemas.microsoft.com/office/drawing/2014/main" val="3872750958"/>
                    </a:ext>
                  </a:extLst>
                </a:gridCol>
                <a:gridCol w="2449621">
                  <a:extLst>
                    <a:ext uri="{9D8B030D-6E8A-4147-A177-3AD203B41FA5}">
                      <a16:colId xmlns:a16="http://schemas.microsoft.com/office/drawing/2014/main" val="386244109"/>
                    </a:ext>
                  </a:extLst>
                </a:gridCol>
                <a:gridCol w="3097223">
                  <a:extLst>
                    <a:ext uri="{9D8B030D-6E8A-4147-A177-3AD203B41FA5}">
                      <a16:colId xmlns:a16="http://schemas.microsoft.com/office/drawing/2014/main" val="2204135048"/>
                    </a:ext>
                  </a:extLst>
                </a:gridCol>
              </a:tblGrid>
              <a:tr h="370840">
                <a:tc>
                  <a:txBody>
                    <a:bodyPr/>
                    <a:lstStyle/>
                    <a:p>
                      <a:pPr algn="ctr"/>
                      <a:r>
                        <a:rPr lang="zh-TW" altLang="en-US" dirty="0"/>
                        <a:t>銀行名稱</a:t>
                      </a:r>
                    </a:p>
                  </a:txBody>
                  <a:tcPr/>
                </a:tc>
                <a:tc>
                  <a:txBody>
                    <a:bodyPr/>
                    <a:lstStyle/>
                    <a:p>
                      <a:pPr algn="ctr"/>
                      <a:r>
                        <a:rPr lang="zh-TW" altLang="en-US" dirty="0"/>
                        <a:t>平台</a:t>
                      </a:r>
                    </a:p>
                  </a:txBody>
                  <a:tcPr/>
                </a:tc>
                <a:tc>
                  <a:txBody>
                    <a:bodyPr/>
                    <a:lstStyle/>
                    <a:p>
                      <a:pPr algn="ctr"/>
                      <a:r>
                        <a:rPr lang="zh-TW" altLang="en-US" dirty="0"/>
                        <a:t>評分</a:t>
                      </a:r>
                    </a:p>
                  </a:txBody>
                  <a:tcPr/>
                </a:tc>
                <a:tc>
                  <a:txBody>
                    <a:bodyPr/>
                    <a:lstStyle/>
                    <a:p>
                      <a:pPr algn="ctr"/>
                      <a:r>
                        <a:rPr lang="zh-TW" altLang="en-US" dirty="0"/>
                        <a:t>評分數</a:t>
                      </a:r>
                    </a:p>
                  </a:txBody>
                  <a:tcPr/>
                </a:tc>
                <a:tc>
                  <a:txBody>
                    <a:bodyPr/>
                    <a:lstStyle/>
                    <a:p>
                      <a:pPr algn="ctr"/>
                      <a:r>
                        <a:rPr lang="zh-TW" altLang="en-US" dirty="0"/>
                        <a:t>基本功能</a:t>
                      </a:r>
                    </a:p>
                  </a:txBody>
                  <a:tcPr/>
                </a:tc>
                <a:tc>
                  <a:txBody>
                    <a:bodyPr/>
                    <a:lstStyle/>
                    <a:p>
                      <a:pPr algn="ctr"/>
                      <a:r>
                        <a:rPr lang="en-US" altLang="zh-TW" dirty="0"/>
                        <a:t>UI/UX</a:t>
                      </a:r>
                      <a:endParaRPr lang="zh-TW" altLang="en-US" dirty="0"/>
                    </a:p>
                  </a:txBody>
                  <a:tcPr/>
                </a:tc>
                <a:extLst>
                  <a:ext uri="{0D108BD9-81ED-4DB2-BD59-A6C34878D82A}">
                    <a16:rowId xmlns:a16="http://schemas.microsoft.com/office/drawing/2014/main" val="686416054"/>
                  </a:ext>
                </a:extLst>
              </a:tr>
              <a:tr h="370840">
                <a:tc>
                  <a:txBody>
                    <a:bodyPr/>
                    <a:lstStyle/>
                    <a:p>
                      <a:pPr algn="ctr"/>
                      <a:r>
                        <a:rPr lang="en-US" altLang="zh-TW" sz="1400" dirty="0"/>
                        <a:t>Chase</a:t>
                      </a:r>
                      <a:r>
                        <a:rPr lang="en-US" altLang="zh-TW" sz="1400" baseline="0" dirty="0"/>
                        <a:t> Mobile</a:t>
                      </a:r>
                      <a:endParaRPr lang="zh-TW" altLang="en-US" sz="1400" dirty="0"/>
                    </a:p>
                  </a:txBody>
                  <a:tcPr/>
                </a:tc>
                <a:tc>
                  <a:txBody>
                    <a:bodyPr/>
                    <a:lstStyle/>
                    <a:p>
                      <a:r>
                        <a:rPr lang="en-US" altLang="zh-TW" sz="1400" dirty="0"/>
                        <a:t>APP</a:t>
                      </a:r>
                      <a:r>
                        <a:rPr lang="en-US" altLang="zh-TW" sz="1400" baseline="0" dirty="0"/>
                        <a:t> Store</a:t>
                      </a:r>
                      <a:endParaRPr lang="zh-TW" altLang="en-US" sz="1400" dirty="0"/>
                    </a:p>
                  </a:txBody>
                  <a:tcPr/>
                </a:tc>
                <a:tc>
                  <a:txBody>
                    <a:bodyPr/>
                    <a:lstStyle/>
                    <a:p>
                      <a:pPr algn="ctr"/>
                      <a:r>
                        <a:rPr lang="en-US" altLang="zh-TW" sz="1400" dirty="0"/>
                        <a:t>4.8</a:t>
                      </a:r>
                      <a:endParaRPr lang="zh-TW" altLang="en-US" sz="1400" dirty="0"/>
                    </a:p>
                  </a:txBody>
                  <a:tcPr/>
                </a:tc>
                <a:tc>
                  <a:txBody>
                    <a:bodyPr/>
                    <a:lstStyle/>
                    <a:p>
                      <a:pPr marL="0" indent="0" algn="ctr">
                        <a:buFontTx/>
                        <a:buNone/>
                      </a:pPr>
                      <a:r>
                        <a:rPr lang="en-US" altLang="zh-TW" sz="1400" dirty="0"/>
                        <a:t>1,372,754</a:t>
                      </a:r>
                      <a:endParaRPr lang="zh-TW" altLang="en-US" sz="1400" dirty="0"/>
                    </a:p>
                  </a:txBody>
                  <a:tcPr/>
                </a:tc>
                <a:tc>
                  <a:txBody>
                    <a:bodyPr/>
                    <a:lstStyle/>
                    <a:p>
                      <a:pPr marL="285750" indent="-285750">
                        <a:buFontTx/>
                        <a:buChar char="-"/>
                      </a:pPr>
                      <a:r>
                        <a:rPr lang="zh-TW" altLang="en-US" sz="1400" dirty="0"/>
                        <a:t>可存款次數提高</a:t>
                      </a:r>
                      <a:endParaRPr lang="en-US" altLang="zh-TW" sz="1400" dirty="0"/>
                    </a:p>
                    <a:p>
                      <a:pPr marL="285750" indent="-285750">
                        <a:buFontTx/>
                        <a:buChar char="-"/>
                      </a:pPr>
                      <a:r>
                        <a:rPr lang="zh-TW" altLang="en-US" sz="1400" baseline="0" dirty="0"/>
                        <a:t>密碼設定複雜</a:t>
                      </a:r>
                      <a:endParaRPr lang="en-US" altLang="zh-TW" sz="1400" baseline="0" dirty="0"/>
                    </a:p>
                    <a:p>
                      <a:pPr marL="285750" indent="-285750">
                        <a:buFontTx/>
                        <a:buChar char="-"/>
                      </a:pPr>
                      <a:r>
                        <a:rPr lang="zh-TW" altLang="en-US" sz="1400" baseline="0" dirty="0"/>
                        <a:t>付款流程複雜</a:t>
                      </a:r>
                      <a:endParaRPr lang="zh-TW" altLang="en-US" sz="1400" dirty="0"/>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zh-TW" altLang="en-US" sz="1400" baseline="0" dirty="0"/>
                        <a:t>支票掃描功能過於靈敏</a:t>
                      </a:r>
                      <a:endParaRPr lang="en-US" altLang="zh-TW" sz="1400" baseline="0" dirty="0"/>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zh-TW" altLang="en-US" sz="1400" u="sng" dirty="0"/>
                        <a:t>介面清楚</a:t>
                      </a:r>
                      <a:endParaRPr lang="en-US" altLang="zh-TW" sz="1400" u="sng" dirty="0"/>
                    </a:p>
                    <a:p>
                      <a:pPr marL="285750" indent="-285750">
                        <a:buFontTx/>
                        <a:buChar char="-"/>
                      </a:pPr>
                      <a:endParaRPr lang="en-US" altLang="zh-TW" sz="1400" baseline="0" dirty="0"/>
                    </a:p>
                  </a:txBody>
                  <a:tcPr/>
                </a:tc>
                <a:extLst>
                  <a:ext uri="{0D108BD9-81ED-4DB2-BD59-A6C34878D82A}">
                    <a16:rowId xmlns:a16="http://schemas.microsoft.com/office/drawing/2014/main" val="2931142200"/>
                  </a:ext>
                </a:extLst>
              </a:tr>
              <a:tr h="370840">
                <a:tc>
                  <a:txBody>
                    <a:bodyPr/>
                    <a:lstStyle/>
                    <a:p>
                      <a:pPr algn="ctr"/>
                      <a:r>
                        <a:rPr lang="en-US" altLang="zh-TW" sz="1400" dirty="0"/>
                        <a:t>Wells Fargo Mobile</a:t>
                      </a:r>
                      <a:endParaRPr lang="zh-TW" altLang="en-US" sz="1400" dirty="0"/>
                    </a:p>
                  </a:txBody>
                  <a:tcPr/>
                </a:tc>
                <a:tc>
                  <a:txBody>
                    <a:bodyPr/>
                    <a:lstStyle/>
                    <a:p>
                      <a:r>
                        <a:rPr lang="en-US" altLang="zh-TW" sz="1400" dirty="0"/>
                        <a:t>APP Store</a:t>
                      </a:r>
                      <a:endParaRPr lang="zh-TW" altLang="en-US" sz="1400" dirty="0"/>
                    </a:p>
                  </a:txBody>
                  <a:tcPr/>
                </a:tc>
                <a:tc>
                  <a:txBody>
                    <a:bodyPr/>
                    <a:lstStyle/>
                    <a:p>
                      <a:pPr algn="ctr"/>
                      <a:r>
                        <a:rPr lang="en-US" altLang="zh-TW" sz="1400" dirty="0"/>
                        <a:t>4.8</a:t>
                      </a:r>
                      <a:endParaRPr lang="zh-TW" altLang="en-US" sz="1400" dirty="0"/>
                    </a:p>
                  </a:txBody>
                  <a:tcPr/>
                </a:tc>
                <a:tc>
                  <a:txBody>
                    <a:bodyPr/>
                    <a:lstStyle/>
                    <a:p>
                      <a:pPr marL="0" indent="0" algn="ctr">
                        <a:buFontTx/>
                        <a:buNone/>
                      </a:pPr>
                      <a:r>
                        <a:rPr lang="en-US" altLang="zh-TW" sz="1400" dirty="0"/>
                        <a:t>1,568,613</a:t>
                      </a:r>
                    </a:p>
                  </a:txBody>
                  <a:tcPr/>
                </a:tc>
                <a:tc>
                  <a:txBody>
                    <a:bodyPr/>
                    <a:lstStyle/>
                    <a:p>
                      <a:pPr marL="285750" indent="-285750">
                        <a:buFontTx/>
                        <a:buChar char="-"/>
                      </a:pPr>
                      <a:r>
                        <a:rPr lang="zh-TW" altLang="en-US" sz="1400" u="sng" dirty="0"/>
                        <a:t>若遺失可關閉</a:t>
                      </a:r>
                      <a:r>
                        <a:rPr lang="en-US" altLang="zh-TW" sz="1400" u="sng" dirty="0"/>
                        <a:t>Debit</a:t>
                      </a:r>
                      <a:r>
                        <a:rPr lang="en-US" altLang="zh-TW" sz="1400" u="sng" baseline="0" dirty="0"/>
                        <a:t> Card </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zh-TW" altLang="en-US" sz="1400" dirty="0"/>
                        <a:t>使用指紋登入無法確認餘額</a:t>
                      </a:r>
                      <a:endParaRPr lang="en-US" altLang="zh-TW" sz="1400" dirty="0"/>
                    </a:p>
                  </a:txBody>
                  <a:tcPr/>
                </a:tc>
                <a:tc>
                  <a:txBody>
                    <a:bodyPr/>
                    <a:lstStyle/>
                    <a:p>
                      <a:pPr marL="285750" indent="-285750">
                        <a:buFontTx/>
                        <a:buChar char="-"/>
                      </a:pPr>
                      <a:r>
                        <a:rPr lang="zh-TW" altLang="en-US" sz="1400" dirty="0"/>
                        <a:t>支票掃描功能差</a:t>
                      </a:r>
                      <a:endParaRPr lang="en-US" altLang="zh-TW" sz="1400" dirty="0"/>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zh-TW" altLang="en-US" sz="1400" u="sng" baseline="0" dirty="0"/>
                        <a:t>操作介面清楚</a:t>
                      </a:r>
                      <a:endParaRPr lang="en-US" altLang="zh-TW" sz="1400" u="sng" baseline="0" dirty="0"/>
                    </a:p>
                  </a:txBody>
                  <a:tcPr/>
                </a:tc>
                <a:extLst>
                  <a:ext uri="{0D108BD9-81ED-4DB2-BD59-A6C34878D82A}">
                    <a16:rowId xmlns:a16="http://schemas.microsoft.com/office/drawing/2014/main" val="2379460200"/>
                  </a:ext>
                </a:extLst>
              </a:tr>
              <a:tr h="370840">
                <a:tc>
                  <a:txBody>
                    <a:bodyPr/>
                    <a:lstStyle/>
                    <a:p>
                      <a:pPr algn="ctr"/>
                      <a:r>
                        <a:rPr lang="en-US" altLang="zh-TW" sz="1400" dirty="0"/>
                        <a:t>Citi</a:t>
                      </a:r>
                      <a:r>
                        <a:rPr lang="en-US" altLang="zh-TW" sz="1400" baseline="0" dirty="0"/>
                        <a:t> </a:t>
                      </a:r>
                      <a:endParaRPr lang="zh-TW" altLang="en-US" sz="1400" dirty="0"/>
                    </a:p>
                  </a:txBody>
                  <a:tcPr/>
                </a:tc>
                <a:tc>
                  <a:txBody>
                    <a:bodyPr/>
                    <a:lstStyle/>
                    <a:p>
                      <a:r>
                        <a:rPr lang="en-US" altLang="zh-TW" sz="1400" dirty="0"/>
                        <a:t>APP Store</a:t>
                      </a:r>
                      <a:endParaRPr lang="zh-TW" altLang="en-US" sz="1400" dirty="0"/>
                    </a:p>
                  </a:txBody>
                  <a:tcPr/>
                </a:tc>
                <a:tc>
                  <a:txBody>
                    <a:bodyPr/>
                    <a:lstStyle/>
                    <a:p>
                      <a:pPr algn="ctr"/>
                      <a:r>
                        <a:rPr lang="en-US" altLang="zh-TW" sz="1400" dirty="0"/>
                        <a:t>4.8</a:t>
                      </a:r>
                      <a:endParaRPr lang="zh-TW" altLang="en-US" sz="1400" dirty="0"/>
                    </a:p>
                  </a:txBody>
                  <a:tcPr/>
                </a:tc>
                <a:tc>
                  <a:txBody>
                    <a:bodyPr/>
                    <a:lstStyle/>
                    <a:p>
                      <a:pPr marL="0" indent="0" algn="ctr">
                        <a:buFontTx/>
                        <a:buNone/>
                      </a:pPr>
                      <a:r>
                        <a:rPr lang="en-US" altLang="zh-TW" sz="1400" dirty="0"/>
                        <a:t>749,794</a:t>
                      </a:r>
                    </a:p>
                  </a:txBody>
                  <a:tcPr/>
                </a:tc>
                <a:tc>
                  <a:txBody>
                    <a:bodyPr/>
                    <a:lstStyle/>
                    <a:p>
                      <a:pPr marL="285750" indent="-285750">
                        <a:buFontTx/>
                        <a:buChar char="-"/>
                      </a:pPr>
                      <a:r>
                        <a:rPr lang="zh-TW" altLang="en-US" sz="1400" u="sng" dirty="0"/>
                        <a:t>付款方式設定簡單</a:t>
                      </a:r>
                      <a:endParaRPr lang="en-US" altLang="zh-TW" sz="1400" u="sng" dirty="0"/>
                    </a:p>
                  </a:txBody>
                  <a:tcPr/>
                </a:tc>
                <a:tc>
                  <a:txBody>
                    <a:bodyPr/>
                    <a:lstStyle/>
                    <a:p>
                      <a:pPr marL="285750" indent="-285750">
                        <a:buFontTx/>
                        <a:buChar char="-"/>
                      </a:pPr>
                      <a:r>
                        <a:rPr lang="en-US" altLang="zh-TW" sz="1400" dirty="0"/>
                        <a:t>Touch ID </a:t>
                      </a:r>
                      <a:r>
                        <a:rPr lang="zh-TW" altLang="en-US" sz="1400" dirty="0"/>
                        <a:t>容易故障</a:t>
                      </a:r>
                    </a:p>
                    <a:p>
                      <a:pPr marL="285750" indent="-285750">
                        <a:buFontTx/>
                        <a:buChar char="-"/>
                      </a:pPr>
                      <a:r>
                        <a:rPr lang="en-US" altLang="zh-TW" sz="1400" dirty="0"/>
                        <a:t>APP </a:t>
                      </a:r>
                      <a:r>
                        <a:rPr lang="zh-TW" altLang="en-US" sz="1400" dirty="0"/>
                        <a:t>速度快</a:t>
                      </a:r>
                    </a:p>
                  </a:txBody>
                  <a:tcPr/>
                </a:tc>
                <a:extLst>
                  <a:ext uri="{0D108BD9-81ED-4DB2-BD59-A6C34878D82A}">
                    <a16:rowId xmlns:a16="http://schemas.microsoft.com/office/drawing/2014/main" val="4096803057"/>
                  </a:ext>
                </a:extLst>
              </a:tr>
              <a:tr h="370840">
                <a:tc>
                  <a:txBody>
                    <a:bodyPr/>
                    <a:lstStyle/>
                    <a:p>
                      <a:pPr algn="ctr"/>
                      <a:r>
                        <a:rPr lang="en-US" altLang="zh-TW" sz="1400" dirty="0"/>
                        <a:t>US Bank </a:t>
                      </a:r>
                      <a:endParaRPr lang="zh-TW" altLang="en-US" sz="1400" dirty="0"/>
                    </a:p>
                  </a:txBody>
                  <a:tcPr/>
                </a:tc>
                <a:tc>
                  <a:txBody>
                    <a:bodyPr/>
                    <a:lstStyle/>
                    <a:p>
                      <a:r>
                        <a:rPr lang="en-US" altLang="zh-TW" sz="1400" dirty="0"/>
                        <a:t>APP</a:t>
                      </a:r>
                      <a:r>
                        <a:rPr lang="en-US" altLang="zh-TW" sz="1400" baseline="0" dirty="0"/>
                        <a:t> Store </a:t>
                      </a:r>
                      <a:endParaRPr lang="zh-TW" altLang="en-US" sz="1400" dirty="0"/>
                    </a:p>
                  </a:txBody>
                  <a:tcPr/>
                </a:tc>
                <a:tc>
                  <a:txBody>
                    <a:bodyPr/>
                    <a:lstStyle/>
                    <a:p>
                      <a:pPr algn="ctr"/>
                      <a:r>
                        <a:rPr lang="en-US" altLang="zh-TW" sz="1400" dirty="0"/>
                        <a:t>4.8</a:t>
                      </a:r>
                      <a:endParaRPr lang="zh-TW" altLang="en-US" sz="1400" dirty="0"/>
                    </a:p>
                  </a:txBody>
                  <a:tcPr/>
                </a:tc>
                <a:tc>
                  <a:txBody>
                    <a:bodyPr/>
                    <a:lstStyle/>
                    <a:p>
                      <a:pPr algn="ctr"/>
                      <a:r>
                        <a:rPr lang="en-US" altLang="zh-TW" sz="1400" dirty="0"/>
                        <a:t>338,498</a:t>
                      </a:r>
                      <a:endParaRPr lang="zh-TW" altLang="en-US" sz="1400" dirty="0"/>
                    </a:p>
                  </a:txBody>
                  <a:tcPr/>
                </a:tc>
                <a:tc>
                  <a:txBody>
                    <a:bodyPr/>
                    <a:lstStyle/>
                    <a:p>
                      <a:pPr marL="285750" indent="-285750">
                        <a:buFontTx/>
                        <a:buChar char="-"/>
                      </a:pPr>
                      <a:r>
                        <a:rPr lang="zh-TW" altLang="en-US" sz="1400" u="sng" dirty="0"/>
                        <a:t>基本功能完善</a:t>
                      </a:r>
                      <a:endParaRPr lang="en-US" altLang="zh-TW" sz="1400" u="sng" dirty="0"/>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zh-TW" altLang="en-US" sz="1400" dirty="0"/>
                        <a:t>存錢流程複雜</a:t>
                      </a:r>
                      <a:endParaRPr lang="en-US" altLang="zh-TW" sz="1400" dirty="0"/>
                    </a:p>
                  </a:txBody>
                  <a:tcPr/>
                </a:tc>
                <a:tc>
                  <a:txBody>
                    <a:bodyPr/>
                    <a:lstStyle/>
                    <a:p>
                      <a:pPr marL="285750" indent="-285750">
                        <a:buFontTx/>
                        <a:buChar char="-"/>
                      </a:pPr>
                      <a:r>
                        <a:rPr lang="zh-TW" altLang="en-US" sz="1400" dirty="0"/>
                        <a:t>資料顯示順序不符</a:t>
                      </a:r>
                    </a:p>
                  </a:txBody>
                  <a:tcPr/>
                </a:tc>
                <a:extLst>
                  <a:ext uri="{0D108BD9-81ED-4DB2-BD59-A6C34878D82A}">
                    <a16:rowId xmlns:a16="http://schemas.microsoft.com/office/drawing/2014/main" val="2340846168"/>
                  </a:ext>
                </a:extLst>
              </a:tr>
              <a:tr h="370840">
                <a:tc>
                  <a:txBody>
                    <a:bodyPr/>
                    <a:lstStyle/>
                    <a:p>
                      <a:pPr algn="ctr"/>
                      <a:r>
                        <a:rPr lang="en-US" altLang="zh-TW" sz="1400" dirty="0"/>
                        <a:t>HSBC UK Mobile</a:t>
                      </a:r>
                      <a:r>
                        <a:rPr lang="en-US" altLang="zh-TW" sz="1400" baseline="0" dirty="0"/>
                        <a:t> Banking</a:t>
                      </a:r>
                      <a:endParaRPr lang="zh-TW" altLang="en-US" sz="1400" dirty="0"/>
                    </a:p>
                  </a:txBody>
                  <a:tcPr/>
                </a:tc>
                <a:tc>
                  <a:txBody>
                    <a:bodyPr/>
                    <a:lstStyle/>
                    <a:p>
                      <a:r>
                        <a:rPr lang="en-US" altLang="zh-TW" sz="1400" dirty="0"/>
                        <a:t>APP Store</a:t>
                      </a:r>
                      <a:endParaRPr lang="zh-TW" altLang="en-US" sz="1400" dirty="0"/>
                    </a:p>
                  </a:txBody>
                  <a:tcPr/>
                </a:tc>
                <a:tc>
                  <a:txBody>
                    <a:bodyPr/>
                    <a:lstStyle/>
                    <a:p>
                      <a:pPr algn="ctr"/>
                      <a:r>
                        <a:rPr lang="en-US" altLang="zh-TW" sz="1400" dirty="0"/>
                        <a:t>4.8</a:t>
                      </a:r>
                      <a:endParaRPr lang="zh-TW" altLang="en-US" sz="1400" dirty="0"/>
                    </a:p>
                  </a:txBody>
                  <a:tcPr/>
                </a:tc>
                <a:tc>
                  <a:txBody>
                    <a:bodyPr/>
                    <a:lstStyle/>
                    <a:p>
                      <a:pPr marL="0" indent="0" algn="ctr">
                        <a:buFontTx/>
                        <a:buNone/>
                      </a:pPr>
                      <a:r>
                        <a:rPr lang="en-US" altLang="zh-TW" sz="1400" dirty="0"/>
                        <a:t>1,832</a:t>
                      </a:r>
                    </a:p>
                  </a:txBody>
                  <a:tcPr/>
                </a:tc>
                <a:tc>
                  <a:txBody>
                    <a:bodyPr/>
                    <a:lstStyle/>
                    <a:p>
                      <a:pPr marL="285750" indent="-285750">
                        <a:buFontTx/>
                        <a:buChar char="-"/>
                      </a:pPr>
                      <a:endParaRPr lang="en-US" altLang="zh-TW" sz="1400" u="sng" dirty="0"/>
                    </a:p>
                  </a:txBody>
                  <a:tcPr/>
                </a:tc>
                <a:tc>
                  <a:txBody>
                    <a:bodyPr/>
                    <a:lstStyle/>
                    <a:p>
                      <a:pPr marL="285750" indent="-285750">
                        <a:buFontTx/>
                        <a:buChar char="-"/>
                      </a:pPr>
                      <a:r>
                        <a:rPr lang="zh-TW" altLang="en-US" sz="1400" dirty="0"/>
                        <a:t>在不同國家使用出現登入問題</a:t>
                      </a:r>
                      <a:endParaRPr lang="en-US" altLang="zh-TW" sz="1400" dirty="0"/>
                    </a:p>
                    <a:p>
                      <a:pPr marL="285750" indent="-285750">
                        <a:buFontTx/>
                        <a:buChar char="-"/>
                      </a:pPr>
                      <a:r>
                        <a:rPr lang="zh-TW" altLang="en-US" sz="1400" dirty="0"/>
                        <a:t>系統不支援不同裝置</a:t>
                      </a:r>
                      <a:endParaRPr lang="en-US" altLang="zh-TW" sz="1400" dirty="0"/>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zh-TW" altLang="en-US" sz="1400" u="sng" dirty="0"/>
                        <a:t>介面更簡潔</a:t>
                      </a:r>
                      <a:endParaRPr lang="en-US" altLang="zh-TW" sz="1400" u="sng" dirty="0"/>
                    </a:p>
                  </a:txBody>
                  <a:tcPr/>
                </a:tc>
                <a:extLst>
                  <a:ext uri="{0D108BD9-81ED-4DB2-BD59-A6C34878D82A}">
                    <a16:rowId xmlns:a16="http://schemas.microsoft.com/office/drawing/2014/main" val="2671398389"/>
                  </a:ext>
                </a:extLst>
              </a:tr>
              <a:tr h="370840">
                <a:tc>
                  <a:txBody>
                    <a:bodyPr/>
                    <a:lstStyle/>
                    <a:p>
                      <a:pPr algn="ctr"/>
                      <a:r>
                        <a:rPr lang="en-US" altLang="zh-TW" sz="1400" dirty="0"/>
                        <a:t>Bank of America</a:t>
                      </a:r>
                      <a:endParaRPr lang="zh-TW" altLang="en-US" sz="1400" dirty="0"/>
                    </a:p>
                  </a:txBody>
                  <a:tcPr/>
                </a:tc>
                <a:tc>
                  <a:txBody>
                    <a:bodyPr/>
                    <a:lstStyle/>
                    <a:p>
                      <a:r>
                        <a:rPr lang="en-US" altLang="zh-TW" sz="1400" dirty="0"/>
                        <a:t>APP Store</a:t>
                      </a:r>
                      <a:endParaRPr lang="zh-TW" altLang="en-US" sz="1400" dirty="0"/>
                    </a:p>
                  </a:txBody>
                  <a:tcPr/>
                </a:tc>
                <a:tc>
                  <a:txBody>
                    <a:bodyPr/>
                    <a:lstStyle/>
                    <a:p>
                      <a:pPr algn="ctr"/>
                      <a:r>
                        <a:rPr lang="en-US" altLang="zh-TW" sz="1400" dirty="0"/>
                        <a:t> 4.7</a:t>
                      </a:r>
                      <a:endParaRPr lang="zh-TW" altLang="en-US" sz="1400" dirty="0"/>
                    </a:p>
                  </a:txBody>
                  <a:tcPr/>
                </a:tc>
                <a:tc>
                  <a:txBody>
                    <a:bodyPr/>
                    <a:lstStyle/>
                    <a:p>
                      <a:pPr marL="0" indent="0" algn="ctr">
                        <a:buFontTx/>
                        <a:buNone/>
                      </a:pPr>
                      <a:r>
                        <a:rPr lang="en-US" altLang="zh-TW" sz="1400" dirty="0"/>
                        <a:t>106,622</a:t>
                      </a:r>
                      <a:endParaRPr lang="zh-TW" altLang="en-US" sz="1400" dirty="0"/>
                    </a:p>
                  </a:txBody>
                  <a:tcPr/>
                </a:tc>
                <a:tc>
                  <a:txBody>
                    <a:bodyPr/>
                    <a:lstStyle/>
                    <a:p>
                      <a:pPr marL="285750" indent="-285750">
                        <a:buFontTx/>
                        <a:buChar char="-"/>
                      </a:pPr>
                      <a:r>
                        <a:rPr lang="zh-TW" altLang="en-US" sz="1400" dirty="0"/>
                        <a:t>輸入電話</a:t>
                      </a:r>
                      <a:r>
                        <a:rPr lang="en-US" altLang="zh-TW" sz="1400" dirty="0"/>
                        <a:t>/Email</a:t>
                      </a:r>
                      <a:r>
                        <a:rPr lang="zh-TW" altLang="en-US" sz="1400" dirty="0"/>
                        <a:t>可轉帳</a:t>
                      </a:r>
                      <a:endParaRPr lang="en-US" altLang="zh-TW" sz="1400" dirty="0"/>
                    </a:p>
                    <a:p>
                      <a:pPr marL="285750" indent="-285750">
                        <a:buFontTx/>
                        <a:buChar char="-"/>
                      </a:pPr>
                      <a:r>
                        <a:rPr lang="zh-TW" altLang="en-US" sz="1400" dirty="0"/>
                        <a:t>可掃描支票</a:t>
                      </a:r>
                      <a:endParaRPr lang="en-US" altLang="zh-TW" sz="1400" dirty="0"/>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zh-TW" altLang="en-US" sz="1400" dirty="0"/>
                        <a:t>過多廣告</a:t>
                      </a:r>
                      <a:endParaRPr lang="en-US" altLang="zh-TW" sz="1400" dirty="0"/>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zh-TW" altLang="en-US" sz="1400" dirty="0"/>
                        <a:t>自動扣款設定不方便</a:t>
                      </a:r>
                      <a:endParaRPr lang="en-US" altLang="zh-TW" sz="1400" dirty="0"/>
                    </a:p>
                  </a:txBody>
                  <a:tcPr/>
                </a:tc>
                <a:tc>
                  <a:txBody>
                    <a:bodyPr/>
                    <a:lstStyle/>
                    <a:p>
                      <a:pPr marL="285750" indent="-285750">
                        <a:buFontTx/>
                        <a:buChar char="-"/>
                      </a:pPr>
                      <a:r>
                        <a:rPr lang="zh-TW" altLang="en-US" sz="1400" dirty="0"/>
                        <a:t>密碼設定複雜</a:t>
                      </a:r>
                      <a:endParaRPr lang="en-US" altLang="zh-TW" sz="1400" dirty="0"/>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zh-TW" altLang="en-US" sz="1400" u="sng" dirty="0"/>
                        <a:t>基本介面清楚</a:t>
                      </a:r>
                      <a:endParaRPr lang="en-US" altLang="zh-TW" sz="1400" u="sng" dirty="0"/>
                    </a:p>
                  </a:txBody>
                  <a:tcPr/>
                </a:tc>
                <a:extLst>
                  <a:ext uri="{0D108BD9-81ED-4DB2-BD59-A6C34878D82A}">
                    <a16:rowId xmlns:a16="http://schemas.microsoft.com/office/drawing/2014/main" val="4148404540"/>
                  </a:ext>
                </a:extLst>
              </a:tr>
              <a:tr h="370840">
                <a:tc>
                  <a:txBody>
                    <a:bodyPr/>
                    <a:lstStyle/>
                    <a:p>
                      <a:pPr algn="ctr"/>
                      <a:r>
                        <a:rPr lang="en-US" altLang="zh-TW" sz="1400" dirty="0"/>
                        <a:t>Capital One Mobile</a:t>
                      </a:r>
                      <a:endParaRPr lang="zh-TW" altLang="en-US" sz="1400" dirty="0"/>
                    </a:p>
                  </a:txBody>
                  <a:tcPr/>
                </a:tc>
                <a:tc>
                  <a:txBody>
                    <a:bodyPr/>
                    <a:lstStyle/>
                    <a:p>
                      <a:r>
                        <a:rPr lang="en-US" altLang="zh-TW" sz="1400" dirty="0"/>
                        <a:t>APP Store</a:t>
                      </a:r>
                      <a:endParaRPr lang="zh-TW" altLang="en-US" sz="1400" dirty="0"/>
                    </a:p>
                  </a:txBody>
                  <a:tcPr/>
                </a:tc>
                <a:tc>
                  <a:txBody>
                    <a:bodyPr/>
                    <a:lstStyle/>
                    <a:p>
                      <a:pPr algn="ctr"/>
                      <a:r>
                        <a:rPr lang="en-US" altLang="zh-TW" sz="1400" dirty="0"/>
                        <a:t>4.6</a:t>
                      </a:r>
                      <a:endParaRPr lang="zh-TW" altLang="en-US" sz="1400" dirty="0"/>
                    </a:p>
                  </a:txBody>
                  <a:tcPr/>
                </a:tc>
                <a:tc>
                  <a:txBody>
                    <a:bodyPr/>
                    <a:lstStyle/>
                    <a:p>
                      <a:pPr marL="0" indent="0" algn="ctr">
                        <a:buFontTx/>
                        <a:buNone/>
                      </a:pPr>
                      <a:r>
                        <a:rPr lang="en-US" altLang="zh-TW" sz="1400" dirty="0"/>
                        <a:t>49,992</a:t>
                      </a:r>
                      <a:endParaRPr lang="zh-TW" altLang="en-US" sz="1400" dirty="0"/>
                    </a:p>
                  </a:txBody>
                  <a:tcPr/>
                </a:tc>
                <a:tc>
                  <a:txBody>
                    <a:bodyPr/>
                    <a:lstStyle/>
                    <a:p>
                      <a:pPr marL="285750" indent="-285750">
                        <a:buFontTx/>
                        <a:buChar char="-"/>
                      </a:pPr>
                      <a:r>
                        <a:rPr lang="zh-TW" altLang="en-US" sz="1400" dirty="0"/>
                        <a:t>可多用戶登入</a:t>
                      </a:r>
                      <a:endParaRPr lang="en-US" altLang="zh-TW" sz="1400" dirty="0"/>
                    </a:p>
                    <a:p>
                      <a:pPr marL="285750" indent="-285750">
                        <a:buFontTx/>
                        <a:buChar char="-"/>
                      </a:pPr>
                      <a:r>
                        <a:rPr lang="zh-TW" altLang="en-US" sz="1400" u="sng" dirty="0"/>
                        <a:t>基本功能完善</a:t>
                      </a:r>
                      <a:endParaRPr lang="en-US" altLang="zh-TW" sz="1400" u="sng" dirty="0"/>
                    </a:p>
                    <a:p>
                      <a:pPr marL="285750" indent="-285750">
                        <a:buFontTx/>
                        <a:buChar char="-"/>
                      </a:pPr>
                      <a:r>
                        <a:rPr lang="zh-TW" altLang="en-US" sz="1400" dirty="0"/>
                        <a:t>交易明細須多天顯示</a:t>
                      </a:r>
                      <a:endParaRPr lang="en-US" altLang="zh-TW" sz="1400" dirty="0"/>
                    </a:p>
                    <a:p>
                      <a:pPr marL="285750" indent="-285750">
                        <a:buFontTx/>
                        <a:buChar char="-"/>
                      </a:pPr>
                      <a:r>
                        <a:rPr lang="zh-TW" altLang="en-US" sz="1400" dirty="0"/>
                        <a:t>發生問題直接影響信用分數</a:t>
                      </a:r>
                      <a:endParaRPr lang="en-US" altLang="zh-TW" sz="1400" dirty="0"/>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zh-TW" altLang="en-US" sz="1400" u="sng" dirty="0"/>
                        <a:t>介面清楚</a:t>
                      </a:r>
                    </a:p>
                  </a:txBody>
                  <a:tcPr/>
                </a:tc>
                <a:extLst>
                  <a:ext uri="{0D108BD9-81ED-4DB2-BD59-A6C34878D82A}">
                    <a16:rowId xmlns:a16="http://schemas.microsoft.com/office/drawing/2014/main" val="3991885908"/>
                  </a:ext>
                </a:extLst>
              </a:tr>
            </a:tbl>
          </a:graphicData>
        </a:graphic>
      </p:graphicFrame>
      <p:sp>
        <p:nvSpPr>
          <p:cNvPr id="6" name="標題 2"/>
          <p:cNvSpPr txBox="1">
            <a:spLocks/>
          </p:cNvSpPr>
          <p:nvPr/>
        </p:nvSpPr>
        <p:spPr bwMode="auto">
          <a:xfrm>
            <a:off x="66260" y="132520"/>
            <a:ext cx="11617291" cy="56356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2400" b="1">
                <a:solidFill>
                  <a:schemeClr val="tx1"/>
                </a:solidFill>
                <a:latin typeface="Calibri" pitchFamily="34" charset="0"/>
                <a:ea typeface="+mj-ea"/>
                <a:cs typeface="+mj-cs"/>
              </a:defRPr>
            </a:lvl1pPr>
            <a:lvl2pPr algn="l" rtl="0" eaLnBrk="1" fontAlgn="base" hangingPunct="1">
              <a:spcBef>
                <a:spcPct val="0"/>
              </a:spcBef>
              <a:spcAft>
                <a:spcPct val="0"/>
              </a:spcAft>
              <a:defRPr sz="2800" b="1">
                <a:solidFill>
                  <a:schemeClr val="tx1"/>
                </a:solidFill>
                <a:latin typeface="Arial" charset="0"/>
              </a:defRPr>
            </a:lvl2pPr>
            <a:lvl3pPr algn="l" rtl="0" eaLnBrk="1" fontAlgn="base" hangingPunct="1">
              <a:spcBef>
                <a:spcPct val="0"/>
              </a:spcBef>
              <a:spcAft>
                <a:spcPct val="0"/>
              </a:spcAft>
              <a:defRPr sz="2800" b="1">
                <a:solidFill>
                  <a:schemeClr val="tx1"/>
                </a:solidFill>
                <a:latin typeface="Arial" charset="0"/>
              </a:defRPr>
            </a:lvl3pPr>
            <a:lvl4pPr algn="l" rtl="0" eaLnBrk="1" fontAlgn="base" hangingPunct="1">
              <a:spcBef>
                <a:spcPct val="0"/>
              </a:spcBef>
              <a:spcAft>
                <a:spcPct val="0"/>
              </a:spcAft>
              <a:defRPr sz="2800" b="1">
                <a:solidFill>
                  <a:schemeClr val="tx1"/>
                </a:solidFill>
                <a:latin typeface="Arial" charset="0"/>
              </a:defRPr>
            </a:lvl4pPr>
            <a:lvl5pPr algn="l" rtl="0" eaLnBrk="1" fontAlgn="base" hangingPunct="1">
              <a:spcBef>
                <a:spcPct val="0"/>
              </a:spcBef>
              <a:spcAft>
                <a:spcPct val="0"/>
              </a:spcAft>
              <a:defRPr sz="2800" b="1">
                <a:solidFill>
                  <a:schemeClr val="tx1"/>
                </a:solidFill>
                <a:latin typeface="Arial" charset="0"/>
              </a:defRPr>
            </a:lvl5pPr>
            <a:lvl6pPr marL="457200" algn="l" rtl="0" eaLnBrk="1" fontAlgn="base" hangingPunct="1">
              <a:spcBef>
                <a:spcPct val="0"/>
              </a:spcBef>
              <a:spcAft>
                <a:spcPct val="0"/>
              </a:spcAft>
              <a:defRPr sz="2800" b="1">
                <a:solidFill>
                  <a:schemeClr val="tx1"/>
                </a:solidFill>
                <a:latin typeface="Arial" charset="0"/>
              </a:defRPr>
            </a:lvl6pPr>
            <a:lvl7pPr marL="914400" algn="l" rtl="0" eaLnBrk="1" fontAlgn="base" hangingPunct="1">
              <a:spcBef>
                <a:spcPct val="0"/>
              </a:spcBef>
              <a:spcAft>
                <a:spcPct val="0"/>
              </a:spcAft>
              <a:defRPr sz="2800" b="1">
                <a:solidFill>
                  <a:schemeClr val="tx1"/>
                </a:solidFill>
                <a:latin typeface="Arial" charset="0"/>
              </a:defRPr>
            </a:lvl7pPr>
            <a:lvl8pPr marL="1371600" algn="l" rtl="0" eaLnBrk="1" fontAlgn="base" hangingPunct="1">
              <a:spcBef>
                <a:spcPct val="0"/>
              </a:spcBef>
              <a:spcAft>
                <a:spcPct val="0"/>
              </a:spcAft>
              <a:defRPr sz="2800" b="1">
                <a:solidFill>
                  <a:schemeClr val="tx1"/>
                </a:solidFill>
                <a:latin typeface="Arial" charset="0"/>
              </a:defRPr>
            </a:lvl8pPr>
            <a:lvl9pPr marL="1828800" algn="l" rtl="0" eaLnBrk="1" fontAlgn="base" hangingPunct="1">
              <a:spcBef>
                <a:spcPct val="0"/>
              </a:spcBef>
              <a:spcAft>
                <a:spcPct val="0"/>
              </a:spcAft>
              <a:defRPr sz="2800" b="1">
                <a:solidFill>
                  <a:schemeClr val="tx1"/>
                </a:solidFill>
                <a:latin typeface="Arial" charset="0"/>
              </a:defRPr>
            </a:lvl9pPr>
          </a:lstStyle>
          <a:p>
            <a:r>
              <a:rPr lang="en-US" altLang="zh-TW" sz="3200" kern="0" dirty="0">
                <a:solidFill>
                  <a:schemeClr val="accent1"/>
                </a:solidFill>
              </a:rPr>
              <a:t>Overseas Banking APP</a:t>
            </a:r>
            <a:endParaRPr lang="zh-TW" altLang="en-US" sz="3200" kern="0" dirty="0">
              <a:solidFill>
                <a:schemeClr val="accent1"/>
              </a:solidFill>
            </a:endParaRPr>
          </a:p>
        </p:txBody>
      </p:sp>
    </p:spTree>
    <p:extLst>
      <p:ext uri="{BB962C8B-B14F-4D97-AF65-F5344CB8AC3E}">
        <p14:creationId xmlns:p14="http://schemas.microsoft.com/office/powerpoint/2010/main" val="752584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標題 10"/>
          <p:cNvSpPr>
            <a:spLocks noGrp="1"/>
          </p:cNvSpPr>
          <p:nvPr>
            <p:ph type="title"/>
          </p:nvPr>
        </p:nvSpPr>
        <p:spPr>
          <a:xfrm>
            <a:off x="0" y="-1"/>
            <a:ext cx="12192000" cy="967409"/>
          </a:xfrm>
        </p:spPr>
        <p:txBody>
          <a:bodyPr/>
          <a:lstStyle/>
          <a:p>
            <a:r>
              <a:rPr lang="en-US" altLang="zh-TW" sz="4400" dirty="0"/>
              <a:t>	Agenda</a:t>
            </a:r>
            <a:endParaRPr lang="zh-TW" altLang="en-US" sz="4400" dirty="0"/>
          </a:p>
        </p:txBody>
      </p:sp>
      <p:sp>
        <p:nvSpPr>
          <p:cNvPr id="12" name="內容版面配置區 11"/>
          <p:cNvSpPr>
            <a:spLocks noGrp="1"/>
          </p:cNvSpPr>
          <p:nvPr>
            <p:ph idx="1"/>
          </p:nvPr>
        </p:nvSpPr>
        <p:spPr/>
        <p:txBody>
          <a:bodyPr/>
          <a:lstStyle/>
          <a:p>
            <a:r>
              <a:rPr lang="en-US" altLang="zh-TW" sz="2400" dirty="0">
                <a:solidFill>
                  <a:schemeClr val="bg1">
                    <a:lumMod val="65000"/>
                  </a:schemeClr>
                </a:solidFill>
              </a:rPr>
              <a:t>Banking APP</a:t>
            </a:r>
          </a:p>
          <a:p>
            <a:pPr lvl="1"/>
            <a:r>
              <a:rPr lang="en-US" altLang="zh-TW" sz="2000" dirty="0">
                <a:solidFill>
                  <a:schemeClr val="bg1">
                    <a:lumMod val="65000"/>
                  </a:schemeClr>
                </a:solidFill>
              </a:rPr>
              <a:t>Taiwan</a:t>
            </a:r>
          </a:p>
          <a:p>
            <a:pPr lvl="1"/>
            <a:r>
              <a:rPr lang="en-US" altLang="zh-TW" sz="2000" dirty="0">
                <a:solidFill>
                  <a:schemeClr val="bg1">
                    <a:lumMod val="65000"/>
                  </a:schemeClr>
                </a:solidFill>
              </a:rPr>
              <a:t>Overseas</a:t>
            </a:r>
          </a:p>
          <a:p>
            <a:r>
              <a:rPr lang="en-US" altLang="zh-TW" sz="2400" dirty="0"/>
              <a:t>Non-banking APP</a:t>
            </a:r>
          </a:p>
          <a:p>
            <a:pPr lvl="1"/>
            <a:r>
              <a:rPr lang="en-US" altLang="zh-TW" sz="2000" dirty="0"/>
              <a:t>DBS-related</a:t>
            </a:r>
          </a:p>
          <a:p>
            <a:pPr lvl="1"/>
            <a:r>
              <a:rPr lang="en-US" altLang="zh-TW" sz="2000" dirty="0"/>
              <a:t>Financial-related</a:t>
            </a:r>
          </a:p>
          <a:p>
            <a:pPr lvl="1"/>
            <a:r>
              <a:rPr lang="en-US" altLang="zh-TW" sz="2000" dirty="0"/>
              <a:t>Others</a:t>
            </a:r>
          </a:p>
          <a:p>
            <a:r>
              <a:rPr lang="en-US" altLang="zh-TW" sz="2400" dirty="0">
                <a:solidFill>
                  <a:schemeClr val="bg1">
                    <a:lumMod val="65000"/>
                  </a:schemeClr>
                </a:solidFill>
              </a:rPr>
              <a:t>Summary</a:t>
            </a:r>
          </a:p>
          <a:p>
            <a:endParaRPr lang="zh-TW" altLang="en-US" sz="2400" dirty="0"/>
          </a:p>
        </p:txBody>
      </p:sp>
    </p:spTree>
    <p:extLst>
      <p:ext uri="{BB962C8B-B14F-4D97-AF65-F5344CB8AC3E}">
        <p14:creationId xmlns:p14="http://schemas.microsoft.com/office/powerpoint/2010/main" val="42404305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0"/>
          </p:nvPr>
        </p:nvSpPr>
        <p:spPr/>
        <p:txBody>
          <a:bodyPr/>
          <a:lstStyle/>
          <a:p>
            <a:pPr>
              <a:defRPr/>
            </a:pPr>
            <a:fld id="{D38D3AC9-26A6-4BA1-8190-0365DEE66884}" type="slidenum">
              <a:rPr lang="en-US" altLang="en-US" smtClean="0">
                <a:solidFill>
                  <a:srgbClr val="000000"/>
                </a:solidFill>
              </a:rPr>
              <a:pPr>
                <a:defRPr/>
              </a:pPr>
              <a:t>8</a:t>
            </a:fld>
            <a:endParaRPr lang="en-US" altLang="en-US">
              <a:solidFill>
                <a:srgbClr val="000000"/>
              </a:solidFill>
            </a:endParaRPr>
          </a:p>
        </p:txBody>
      </p:sp>
      <p:sp>
        <p:nvSpPr>
          <p:cNvPr id="3" name="標題 2"/>
          <p:cNvSpPr>
            <a:spLocks noGrp="1"/>
          </p:cNvSpPr>
          <p:nvPr>
            <p:ph type="title"/>
          </p:nvPr>
        </p:nvSpPr>
        <p:spPr>
          <a:xfrm>
            <a:off x="66260" y="132520"/>
            <a:ext cx="4525398" cy="563562"/>
          </a:xfrm>
        </p:spPr>
        <p:txBody>
          <a:bodyPr/>
          <a:lstStyle/>
          <a:p>
            <a:r>
              <a:rPr lang="en-US" altLang="zh-TW" sz="3200" dirty="0">
                <a:solidFill>
                  <a:schemeClr val="accent1"/>
                </a:solidFill>
              </a:rPr>
              <a:t>Payment Service</a:t>
            </a:r>
            <a:endParaRPr lang="zh-TW" altLang="en-US" sz="3200" dirty="0">
              <a:solidFill>
                <a:schemeClr val="accent1"/>
              </a:solidFill>
            </a:endParaRPr>
          </a:p>
        </p:txBody>
      </p:sp>
      <p:pic>
        <p:nvPicPr>
          <p:cNvPr id="4" name="圖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312394" y="843653"/>
            <a:ext cx="2949922" cy="1556084"/>
          </a:xfrm>
          <a:prstGeom prst="rect">
            <a:avLst/>
          </a:prstGeom>
        </p:spPr>
      </p:pic>
      <p:pic>
        <p:nvPicPr>
          <p:cNvPr id="5" name="圖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44005" y="2550695"/>
            <a:ext cx="5286701" cy="2999874"/>
          </a:xfrm>
          <a:prstGeom prst="rect">
            <a:avLst/>
          </a:prstGeom>
        </p:spPr>
      </p:pic>
      <p:sp>
        <p:nvSpPr>
          <p:cNvPr id="6" name="文字方塊 5"/>
          <p:cNvSpPr txBox="1"/>
          <p:nvPr/>
        </p:nvSpPr>
        <p:spPr>
          <a:xfrm>
            <a:off x="511823" y="1118586"/>
            <a:ext cx="5279377" cy="4431983"/>
          </a:xfrm>
          <a:prstGeom prst="rect">
            <a:avLst/>
          </a:prstGeom>
          <a:noFill/>
        </p:spPr>
        <p:txBody>
          <a:bodyPr wrap="square" rtlCol="0">
            <a:spAutoFit/>
          </a:bodyPr>
          <a:lstStyle/>
          <a:p>
            <a:pPr marL="171450" indent="-171450">
              <a:buFont typeface="Arial" panose="020B0604020202020204" pitchFamily="34" charset="0"/>
              <a:buChar char="•"/>
            </a:pPr>
            <a:r>
              <a:rPr lang="en-US" altLang="zh-TW" sz="1200" dirty="0">
                <a:latin typeface="Calibri" pitchFamily="34" charset="0"/>
              </a:rPr>
              <a:t>  </a:t>
            </a:r>
            <a:r>
              <a:rPr lang="en-US" altLang="zh-TW" dirty="0">
                <a:latin typeface="Calibri" pitchFamily="34" charset="0"/>
              </a:rPr>
              <a:t>Allow users to electronic transfer money to other users who have account within participating institutions</a:t>
            </a:r>
          </a:p>
          <a:p>
            <a:endParaRPr lang="en-US" altLang="zh-TW" dirty="0">
              <a:latin typeface="Calibri" pitchFamily="34" charset="0"/>
            </a:endParaRPr>
          </a:p>
          <a:p>
            <a:pPr marL="171450" indent="-171450">
              <a:buFont typeface="Arial" panose="020B0604020202020204" pitchFamily="34" charset="0"/>
              <a:buChar char="•"/>
            </a:pPr>
            <a:r>
              <a:rPr lang="en-US" altLang="zh-TW" dirty="0">
                <a:latin typeface="Calibri" pitchFamily="34" charset="0"/>
              </a:rPr>
              <a:t>Partner Institutions:  </a:t>
            </a:r>
          </a:p>
          <a:p>
            <a:pPr lvl="1"/>
            <a:r>
              <a:rPr lang="en-US" altLang="zh-TW" dirty="0">
                <a:latin typeface="Calibri" pitchFamily="34" charset="0"/>
              </a:rPr>
              <a:t>-    Bank of America</a:t>
            </a:r>
          </a:p>
          <a:p>
            <a:pPr marL="742950" lvl="1" indent="-285750">
              <a:buFontTx/>
              <a:buChar char="-"/>
            </a:pPr>
            <a:r>
              <a:rPr lang="en-US" altLang="zh-TW" dirty="0">
                <a:latin typeface="Calibri" pitchFamily="34" charset="0"/>
              </a:rPr>
              <a:t>JP Morgan Chase</a:t>
            </a:r>
          </a:p>
          <a:p>
            <a:pPr marL="742950" lvl="1" indent="-285750">
              <a:buFontTx/>
              <a:buChar char="-"/>
            </a:pPr>
            <a:r>
              <a:rPr lang="en-US" altLang="zh-TW" dirty="0">
                <a:latin typeface="Calibri" pitchFamily="34" charset="0"/>
              </a:rPr>
              <a:t>BB&amp;T</a:t>
            </a:r>
          </a:p>
          <a:p>
            <a:pPr marL="742950" lvl="1" indent="-285750">
              <a:buFontTx/>
              <a:buChar char="-"/>
            </a:pPr>
            <a:r>
              <a:rPr lang="en-US" altLang="zh-TW" dirty="0">
                <a:latin typeface="Calibri" pitchFamily="34" charset="0"/>
              </a:rPr>
              <a:t>Capital One</a:t>
            </a:r>
          </a:p>
          <a:p>
            <a:pPr marL="742950" lvl="1" indent="-285750">
              <a:buFontTx/>
              <a:buChar char="-"/>
            </a:pPr>
            <a:r>
              <a:rPr lang="en-US" altLang="zh-TW" dirty="0">
                <a:latin typeface="Calibri" pitchFamily="34" charset="0"/>
              </a:rPr>
              <a:t>SunTrust</a:t>
            </a:r>
          </a:p>
          <a:p>
            <a:pPr marL="742950" lvl="1" indent="-285750">
              <a:buFontTx/>
              <a:buChar char="-"/>
            </a:pPr>
            <a:r>
              <a:rPr lang="en-US" altLang="zh-TW" dirty="0">
                <a:latin typeface="Calibri" pitchFamily="34" charset="0"/>
              </a:rPr>
              <a:t>Wells Fargo </a:t>
            </a:r>
          </a:p>
          <a:p>
            <a:pPr marL="742950" lvl="1" indent="-285750">
              <a:buFontTx/>
              <a:buChar char="-"/>
            </a:pPr>
            <a:r>
              <a:rPr lang="en-US" altLang="zh-TW" dirty="0">
                <a:latin typeface="Calibri" pitchFamily="34" charset="0"/>
              </a:rPr>
              <a:t>PNC Bank</a:t>
            </a:r>
          </a:p>
          <a:p>
            <a:pPr marL="742950" lvl="1" indent="-285750">
              <a:buFontTx/>
              <a:buChar char="-"/>
            </a:pPr>
            <a:r>
              <a:rPr lang="en-US" altLang="zh-TW" dirty="0">
                <a:latin typeface="Calibri" pitchFamily="34" charset="0"/>
              </a:rPr>
              <a:t>US Bank </a:t>
            </a:r>
          </a:p>
          <a:p>
            <a:pPr marL="285750" indent="-285750">
              <a:buFontTx/>
              <a:buChar char="-"/>
            </a:pPr>
            <a:endParaRPr lang="en-US" altLang="zh-TW" dirty="0">
              <a:latin typeface="Calibri" pitchFamily="34" charset="0"/>
            </a:endParaRPr>
          </a:p>
          <a:p>
            <a:endParaRPr lang="en-US" altLang="zh-TW" dirty="0">
              <a:latin typeface="Calibri" pitchFamily="34" charset="0"/>
            </a:endParaRPr>
          </a:p>
          <a:p>
            <a:endParaRPr lang="zh-TW" altLang="en-US" sz="1200" dirty="0">
              <a:latin typeface="Calibri" pitchFamily="34" charset="0"/>
            </a:endParaRPr>
          </a:p>
        </p:txBody>
      </p:sp>
    </p:spTree>
    <p:extLst>
      <p:ext uri="{BB962C8B-B14F-4D97-AF65-F5344CB8AC3E}">
        <p14:creationId xmlns:p14="http://schemas.microsoft.com/office/powerpoint/2010/main" val="37948103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0"/>
          </p:nvPr>
        </p:nvSpPr>
        <p:spPr/>
        <p:txBody>
          <a:bodyPr/>
          <a:lstStyle/>
          <a:p>
            <a:pPr>
              <a:defRPr/>
            </a:pPr>
            <a:fld id="{4A6962BD-3EDD-4C99-B5DB-9A9B9C808040}" type="slidenum">
              <a:rPr lang="en-US" altLang="en-US" smtClean="0">
                <a:solidFill>
                  <a:srgbClr val="000000"/>
                </a:solidFill>
              </a:rPr>
              <a:pPr>
                <a:defRPr/>
              </a:pPr>
              <a:t>9</a:t>
            </a:fld>
            <a:endParaRPr lang="en-US" altLang="en-US">
              <a:solidFill>
                <a:srgbClr val="000000"/>
              </a:solidFill>
            </a:endParaRPr>
          </a:p>
        </p:txBody>
      </p:sp>
      <p:graphicFrame>
        <p:nvGraphicFramePr>
          <p:cNvPr id="9" name="表格 8"/>
          <p:cNvGraphicFramePr>
            <a:graphicFrameLocks noGrp="1"/>
          </p:cNvGraphicFramePr>
          <p:nvPr>
            <p:extLst>
              <p:ext uri="{D42A27DB-BD31-4B8C-83A1-F6EECF244321}">
                <p14:modId xmlns:p14="http://schemas.microsoft.com/office/powerpoint/2010/main" val="1906067898"/>
              </p:ext>
            </p:extLst>
          </p:nvPr>
        </p:nvGraphicFramePr>
        <p:xfrm>
          <a:off x="662608" y="1446904"/>
          <a:ext cx="10861918" cy="2936240"/>
        </p:xfrm>
        <a:graphic>
          <a:graphicData uri="http://schemas.openxmlformats.org/drawingml/2006/table">
            <a:tbl>
              <a:tblPr firstRow="1" bandRow="1">
                <a:tableStyleId>{5C22544A-7EE6-4342-B048-85BDC9FD1C3A}</a:tableStyleId>
              </a:tblPr>
              <a:tblGrid>
                <a:gridCol w="1465748">
                  <a:extLst>
                    <a:ext uri="{9D8B030D-6E8A-4147-A177-3AD203B41FA5}">
                      <a16:colId xmlns:a16="http://schemas.microsoft.com/office/drawing/2014/main" val="2390258058"/>
                    </a:ext>
                  </a:extLst>
                </a:gridCol>
                <a:gridCol w="1138572">
                  <a:extLst>
                    <a:ext uri="{9D8B030D-6E8A-4147-A177-3AD203B41FA5}">
                      <a16:colId xmlns:a16="http://schemas.microsoft.com/office/drawing/2014/main" val="4271927280"/>
                    </a:ext>
                  </a:extLst>
                </a:gridCol>
                <a:gridCol w="680526">
                  <a:extLst>
                    <a:ext uri="{9D8B030D-6E8A-4147-A177-3AD203B41FA5}">
                      <a16:colId xmlns:a16="http://schemas.microsoft.com/office/drawing/2014/main" val="886595197"/>
                    </a:ext>
                  </a:extLst>
                </a:gridCol>
                <a:gridCol w="916093">
                  <a:extLst>
                    <a:ext uri="{9D8B030D-6E8A-4147-A177-3AD203B41FA5}">
                      <a16:colId xmlns:a16="http://schemas.microsoft.com/office/drawing/2014/main" val="130386714"/>
                    </a:ext>
                  </a:extLst>
                </a:gridCol>
                <a:gridCol w="1151659">
                  <a:extLst>
                    <a:ext uri="{9D8B030D-6E8A-4147-A177-3AD203B41FA5}">
                      <a16:colId xmlns:a16="http://schemas.microsoft.com/office/drawing/2014/main" val="3328571403"/>
                    </a:ext>
                  </a:extLst>
                </a:gridCol>
                <a:gridCol w="3193236">
                  <a:extLst>
                    <a:ext uri="{9D8B030D-6E8A-4147-A177-3AD203B41FA5}">
                      <a16:colId xmlns:a16="http://schemas.microsoft.com/office/drawing/2014/main" val="1286540195"/>
                    </a:ext>
                  </a:extLst>
                </a:gridCol>
                <a:gridCol w="2316084">
                  <a:extLst>
                    <a:ext uri="{9D8B030D-6E8A-4147-A177-3AD203B41FA5}">
                      <a16:colId xmlns:a16="http://schemas.microsoft.com/office/drawing/2014/main" val="971253889"/>
                    </a:ext>
                  </a:extLst>
                </a:gridCol>
              </a:tblGrid>
              <a:tr h="370840">
                <a:tc>
                  <a:txBody>
                    <a:bodyPr/>
                    <a:lstStyle/>
                    <a:p>
                      <a:pPr algn="ctr"/>
                      <a:r>
                        <a:rPr lang="zh-TW" altLang="en-US" dirty="0"/>
                        <a:t>應用程式</a:t>
                      </a:r>
                    </a:p>
                  </a:txBody>
                  <a:tcPr/>
                </a:tc>
                <a:tc>
                  <a:txBody>
                    <a:bodyPr/>
                    <a:lstStyle/>
                    <a:p>
                      <a:pPr algn="ctr"/>
                      <a:r>
                        <a:rPr lang="zh-TW" altLang="en-US" dirty="0"/>
                        <a:t>平台</a:t>
                      </a:r>
                    </a:p>
                  </a:txBody>
                  <a:tcPr/>
                </a:tc>
                <a:tc>
                  <a:txBody>
                    <a:bodyPr/>
                    <a:lstStyle/>
                    <a:p>
                      <a:pPr algn="ctr"/>
                      <a:r>
                        <a:rPr lang="zh-TW" altLang="en-US" dirty="0"/>
                        <a:t>評分</a:t>
                      </a:r>
                    </a:p>
                  </a:txBody>
                  <a:tcPr/>
                </a:tc>
                <a:tc>
                  <a:txBody>
                    <a:bodyPr/>
                    <a:lstStyle/>
                    <a:p>
                      <a:pPr algn="ctr"/>
                      <a:r>
                        <a:rPr lang="zh-TW" altLang="en-US" dirty="0"/>
                        <a:t>評分數</a:t>
                      </a:r>
                    </a:p>
                  </a:txBody>
                  <a:tcPr/>
                </a:tc>
                <a:tc>
                  <a:txBody>
                    <a:bodyPr/>
                    <a:lstStyle/>
                    <a:p>
                      <a:pPr algn="ctr"/>
                      <a:r>
                        <a:rPr lang="zh-TW" altLang="en-US" dirty="0"/>
                        <a:t>選擇原因</a:t>
                      </a:r>
                    </a:p>
                  </a:txBody>
                  <a:tcPr/>
                </a:tc>
                <a:tc>
                  <a:txBody>
                    <a:bodyPr/>
                    <a:lstStyle/>
                    <a:p>
                      <a:pPr algn="ctr"/>
                      <a:r>
                        <a:rPr lang="zh-TW" altLang="en-US" dirty="0"/>
                        <a:t>基本功能</a:t>
                      </a:r>
                    </a:p>
                  </a:txBody>
                  <a:tcPr/>
                </a:tc>
                <a:tc>
                  <a:txBody>
                    <a:bodyPr/>
                    <a:lstStyle/>
                    <a:p>
                      <a:pPr algn="ctr"/>
                      <a:r>
                        <a:rPr lang="en-US" altLang="zh-TW" dirty="0"/>
                        <a:t>UI/UX</a:t>
                      </a:r>
                      <a:endParaRPr lang="zh-TW" altLang="en-US" dirty="0"/>
                    </a:p>
                  </a:txBody>
                  <a:tcPr/>
                </a:tc>
                <a:extLst>
                  <a:ext uri="{0D108BD9-81ED-4DB2-BD59-A6C34878D82A}">
                    <a16:rowId xmlns:a16="http://schemas.microsoft.com/office/drawing/2014/main" val="2564360309"/>
                  </a:ext>
                </a:extLst>
              </a:tr>
              <a:tr h="370840">
                <a:tc rowSpan="2">
                  <a:txBody>
                    <a:bodyPr/>
                    <a:lstStyle/>
                    <a:p>
                      <a:pPr algn="ctr"/>
                      <a:r>
                        <a:rPr lang="zh-TW" altLang="en-US" sz="1800" dirty="0"/>
                        <a:t>星展 </a:t>
                      </a:r>
                      <a:r>
                        <a:rPr lang="en-US" altLang="zh-TW" sz="1800" dirty="0"/>
                        <a:t>Card+</a:t>
                      </a:r>
                      <a:endParaRPr lang="zh-TW" altLang="en-US" sz="1800" dirty="0"/>
                    </a:p>
                  </a:txBody>
                  <a:tcPr anchor="ctr"/>
                </a:tc>
                <a:tc>
                  <a:txBody>
                    <a:bodyPr/>
                    <a:lstStyle/>
                    <a:p>
                      <a:r>
                        <a:rPr lang="en-US" altLang="zh-TW" sz="1400" dirty="0"/>
                        <a:t>App Store</a:t>
                      </a:r>
                      <a:endParaRPr lang="zh-TW" altLang="en-US" sz="1400" dirty="0"/>
                    </a:p>
                  </a:txBody>
                  <a:tcPr anchor="ctr"/>
                </a:tc>
                <a:tc>
                  <a:txBody>
                    <a:bodyPr/>
                    <a:lstStyle/>
                    <a:p>
                      <a:pPr algn="ctr"/>
                      <a:r>
                        <a:rPr lang="en-US" altLang="zh-TW" sz="1400" dirty="0"/>
                        <a:t>3.9</a:t>
                      </a:r>
                      <a:endParaRPr lang="zh-TW" altLang="en-US" sz="1400" dirty="0"/>
                    </a:p>
                  </a:txBody>
                  <a:tcPr anchor="ctr"/>
                </a:tc>
                <a:tc>
                  <a:txBody>
                    <a:bodyPr/>
                    <a:lstStyle/>
                    <a:p>
                      <a:pPr algn="ctr"/>
                      <a:r>
                        <a:rPr lang="en-US" altLang="zh-TW" sz="1400" dirty="0"/>
                        <a:t>377</a:t>
                      </a:r>
                      <a:endParaRPr lang="zh-TW" altLang="en-US" sz="1400" dirty="0"/>
                    </a:p>
                  </a:txBody>
                  <a:tcPr anchor="ctr"/>
                </a:tc>
                <a:tc>
                  <a:txBody>
                    <a:bodyPr/>
                    <a:lstStyle/>
                    <a:p>
                      <a:r>
                        <a:rPr lang="zh-TW" altLang="en-US" sz="1400" dirty="0"/>
                        <a:t>星展的</a:t>
                      </a:r>
                      <a:r>
                        <a:rPr lang="en-US" altLang="zh-TW" sz="1400" dirty="0"/>
                        <a:t>APP</a:t>
                      </a:r>
                      <a:endParaRPr lang="zh-TW" altLang="en-US" sz="1400" dirty="0"/>
                    </a:p>
                  </a:txBody>
                  <a:tcPr/>
                </a:tc>
                <a:tc>
                  <a:txBody>
                    <a:bodyPr/>
                    <a:lstStyle/>
                    <a:p>
                      <a:pPr marL="285750" indent="-285750">
                        <a:buFontTx/>
                        <a:buChar char="-"/>
                      </a:pPr>
                      <a:r>
                        <a:rPr lang="zh-TW" altLang="en-US" sz="1400" u="sng" dirty="0"/>
                        <a:t>繳費方便</a:t>
                      </a:r>
                      <a:endParaRPr lang="en-US" altLang="zh-TW" sz="1400" u="sng" dirty="0"/>
                    </a:p>
                    <a:p>
                      <a:pPr marL="285750" indent="-285750">
                        <a:buFontTx/>
                        <a:buChar char="-"/>
                      </a:pPr>
                      <a:r>
                        <a:rPr lang="zh-TW" altLang="en-US" sz="1400" dirty="0"/>
                        <a:t>希望推播刷卡通知 </a:t>
                      </a:r>
                      <a:r>
                        <a:rPr lang="en-US" altLang="zh-TW" sz="1400" dirty="0"/>
                        <a:t>(</a:t>
                      </a:r>
                      <a:r>
                        <a:rPr lang="zh-TW" altLang="en-US" sz="1400" dirty="0"/>
                        <a:t>以當下掌握消費金額</a:t>
                      </a:r>
                      <a:r>
                        <a:rPr lang="en-US" altLang="zh-TW" sz="1400" dirty="0"/>
                        <a:t>)</a:t>
                      </a:r>
                    </a:p>
                    <a:p>
                      <a:pPr marL="285750" indent="-285750">
                        <a:buFontTx/>
                        <a:buChar char="-"/>
                      </a:pPr>
                      <a:r>
                        <a:rPr lang="zh-TW" altLang="en-US" sz="1400" dirty="0"/>
                        <a:t>希望刷卡</a:t>
                      </a:r>
                      <a:r>
                        <a:rPr lang="en-US" altLang="zh-TW" sz="1400" dirty="0"/>
                        <a:t>/</a:t>
                      </a:r>
                      <a:r>
                        <a:rPr lang="zh-TW" altLang="en-US" sz="1400" dirty="0"/>
                        <a:t>繳費後能更即時更新資訊</a:t>
                      </a:r>
                      <a:endParaRPr lang="en-US" altLang="zh-TW" sz="1400" dirty="0"/>
                    </a:p>
                  </a:txBody>
                  <a:tcPr/>
                </a:tc>
                <a:tc>
                  <a:txBody>
                    <a:bodyPr/>
                    <a:lstStyle/>
                    <a:p>
                      <a:pPr marL="285750" indent="-285750">
                        <a:buFontTx/>
                        <a:buChar char="-"/>
                      </a:pPr>
                      <a:r>
                        <a:rPr lang="zh-TW" altLang="en-US" sz="1400" u="sng" dirty="0"/>
                        <a:t>介面簡單易懂，流程清楚</a:t>
                      </a:r>
                      <a:endParaRPr lang="en-US" altLang="zh-TW" sz="1400" u="sng" dirty="0"/>
                    </a:p>
                  </a:txBody>
                  <a:tcPr/>
                </a:tc>
                <a:extLst>
                  <a:ext uri="{0D108BD9-81ED-4DB2-BD59-A6C34878D82A}">
                    <a16:rowId xmlns:a16="http://schemas.microsoft.com/office/drawing/2014/main" val="1971839747"/>
                  </a:ext>
                </a:extLst>
              </a:tr>
              <a:tr h="370840">
                <a:tc vMerge="1">
                  <a:txBody>
                    <a:bodyPr/>
                    <a:lstStyle/>
                    <a:p>
                      <a:pPr algn="ctr"/>
                      <a:endParaRPr lang="zh-TW" altLang="en-US" dirty="0"/>
                    </a:p>
                  </a:txBody>
                  <a:tcPr/>
                </a:tc>
                <a:tc>
                  <a:txBody>
                    <a:bodyPr/>
                    <a:lstStyle/>
                    <a:p>
                      <a:r>
                        <a:rPr lang="en-US" altLang="zh-TW" sz="1400" dirty="0"/>
                        <a:t>Google Play</a:t>
                      </a:r>
                      <a:endParaRPr lang="zh-TW" altLang="en-US" sz="1400" dirty="0"/>
                    </a:p>
                  </a:txBody>
                  <a:tcPr anchor="ctr"/>
                </a:tc>
                <a:tc>
                  <a:txBody>
                    <a:bodyPr/>
                    <a:lstStyle/>
                    <a:p>
                      <a:pPr algn="ctr"/>
                      <a:r>
                        <a:rPr lang="en-US" altLang="zh-TW" sz="1400" dirty="0"/>
                        <a:t>3.8</a:t>
                      </a:r>
                      <a:endParaRPr lang="zh-TW" altLang="en-US" sz="1400" dirty="0"/>
                    </a:p>
                  </a:txBody>
                  <a:tcPr anchor="ctr"/>
                </a:tc>
                <a:tc>
                  <a:txBody>
                    <a:bodyPr/>
                    <a:lstStyle/>
                    <a:p>
                      <a:pPr algn="ctr"/>
                      <a:r>
                        <a:rPr lang="en-US" altLang="zh-TW" sz="1400" dirty="0"/>
                        <a:t>503</a:t>
                      </a:r>
                      <a:endParaRPr lang="zh-TW" altLang="en-US" sz="1400" dirty="0"/>
                    </a:p>
                  </a:txBody>
                  <a:tcPr anchor="ctr"/>
                </a:tc>
                <a:tc>
                  <a:txBody>
                    <a:bodyPr/>
                    <a:lstStyle/>
                    <a:p>
                      <a:r>
                        <a:rPr lang="zh-TW" altLang="en-US" sz="1400" dirty="0"/>
                        <a:t>星展的</a:t>
                      </a:r>
                      <a:r>
                        <a:rPr lang="en-US" altLang="zh-TW" sz="1400" dirty="0"/>
                        <a:t>APP</a:t>
                      </a:r>
                      <a:endParaRPr lang="zh-TW" altLang="en-US" sz="1400" dirty="0"/>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zh-TW" altLang="en-US" sz="1400" dirty="0"/>
                        <a:t>希望推播刷卡通知 </a:t>
                      </a:r>
                      <a:r>
                        <a:rPr lang="en-US" altLang="zh-TW" sz="1400" dirty="0"/>
                        <a:t>(</a:t>
                      </a:r>
                      <a:r>
                        <a:rPr lang="zh-TW" altLang="en-US" sz="1400" dirty="0"/>
                        <a:t>以當下掌握消費金額</a:t>
                      </a:r>
                      <a:r>
                        <a:rPr lang="en-US" altLang="zh-TW" sz="1400"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sz="1400" dirty="0"/>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zh-TW" altLang="en-US" sz="1400" u="sng" dirty="0"/>
                        <a:t>介面簡單易懂</a:t>
                      </a:r>
                      <a:endParaRPr lang="en-US" altLang="zh-TW" sz="1400" u="sng" dirty="0"/>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zh-TW" altLang="en-US" sz="1400" dirty="0"/>
                        <a:t>閃退</a:t>
                      </a:r>
                      <a:endParaRPr lang="en-US" altLang="zh-TW" sz="1400" dirty="0"/>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zh-TW" altLang="en-US" sz="1400" dirty="0"/>
                        <a:t>無法修改個人資料</a:t>
                      </a:r>
                      <a:endParaRPr lang="en-US" altLang="zh-TW" sz="1400" dirty="0"/>
                    </a:p>
                  </a:txBody>
                  <a:tcPr/>
                </a:tc>
                <a:extLst>
                  <a:ext uri="{0D108BD9-81ED-4DB2-BD59-A6C34878D82A}">
                    <a16:rowId xmlns:a16="http://schemas.microsoft.com/office/drawing/2014/main" val="226564862"/>
                  </a:ext>
                </a:extLst>
              </a:tr>
              <a:tr h="370840">
                <a:tc rowSpan="2">
                  <a:txBody>
                    <a:bodyPr/>
                    <a:lstStyle/>
                    <a:p>
                      <a:pPr algn="ctr"/>
                      <a:r>
                        <a:rPr lang="zh-TW" altLang="en-US" dirty="0"/>
                        <a:t>星展好家貸</a:t>
                      </a:r>
                    </a:p>
                  </a:txBody>
                  <a:tcPr anchor="ctr"/>
                </a:tc>
                <a:tc>
                  <a:txBody>
                    <a:bodyPr/>
                    <a:lstStyle/>
                    <a:p>
                      <a:r>
                        <a:rPr lang="en-US" altLang="zh-TW" sz="1400" dirty="0"/>
                        <a:t>App Store</a:t>
                      </a:r>
                      <a:endParaRPr lang="zh-TW" altLang="en-US" sz="1400" dirty="0"/>
                    </a:p>
                  </a:txBody>
                  <a:tcPr anchor="ctr"/>
                </a:tc>
                <a:tc>
                  <a:txBody>
                    <a:bodyPr/>
                    <a:lstStyle/>
                    <a:p>
                      <a:pPr algn="ctr"/>
                      <a:r>
                        <a:rPr lang="en-US" altLang="zh-TW" sz="1400" dirty="0"/>
                        <a:t>3.8</a:t>
                      </a:r>
                      <a:endParaRPr lang="zh-TW" altLang="en-US" sz="1400" dirty="0"/>
                    </a:p>
                  </a:txBody>
                  <a:tcPr anchor="ctr"/>
                </a:tc>
                <a:tc>
                  <a:txBody>
                    <a:bodyPr/>
                    <a:lstStyle/>
                    <a:p>
                      <a:pPr algn="ctr"/>
                      <a:r>
                        <a:rPr lang="en-US" altLang="zh-TW" sz="1400" dirty="0"/>
                        <a:t>5</a:t>
                      </a:r>
                      <a:endParaRPr lang="zh-TW" altLang="en-US" sz="1400" dirty="0"/>
                    </a:p>
                  </a:txBody>
                  <a:tcPr anchor="ctr"/>
                </a:tc>
                <a:tc>
                  <a:txBody>
                    <a:bodyPr/>
                    <a:lstStyle/>
                    <a:p>
                      <a:r>
                        <a:rPr lang="zh-TW" altLang="en-US" sz="1400" dirty="0"/>
                        <a:t>星展的</a:t>
                      </a:r>
                      <a:r>
                        <a:rPr lang="en-US" altLang="zh-TW" sz="1400" dirty="0"/>
                        <a:t>APP</a:t>
                      </a:r>
                      <a:endParaRPr lang="zh-TW" altLang="en-US" sz="1400" dirty="0"/>
                    </a:p>
                  </a:txBody>
                  <a:tcPr/>
                </a:tc>
                <a:tc>
                  <a:txBody>
                    <a:bodyPr/>
                    <a:lstStyle/>
                    <a:p>
                      <a:pPr marL="285750" indent="-285750">
                        <a:buFontTx/>
                        <a:buChar char="-"/>
                      </a:pPr>
                      <a:r>
                        <a:rPr lang="zh-TW" altLang="en-US" sz="1400" dirty="0">
                          <a:solidFill>
                            <a:schemeClr val="bg1">
                              <a:lumMod val="65000"/>
                            </a:schemeClr>
                          </a:solidFill>
                        </a:rPr>
                        <a:t>評論過少無法顯示</a:t>
                      </a:r>
                      <a:endParaRPr lang="en-US" altLang="zh-TW" sz="1400" dirty="0">
                        <a:solidFill>
                          <a:schemeClr val="bg1">
                            <a:lumMod val="65000"/>
                          </a:schemeClr>
                        </a:solidFill>
                      </a:endParaRPr>
                    </a:p>
                  </a:txBody>
                  <a:tcPr/>
                </a:tc>
                <a:tc>
                  <a:txBody>
                    <a:bodyPr/>
                    <a:lstStyle/>
                    <a:p>
                      <a:pPr marL="285750" indent="-285750">
                        <a:buFontTx/>
                        <a:buChar char="-"/>
                      </a:pPr>
                      <a:r>
                        <a:rPr lang="zh-TW" altLang="en-US" sz="1400" dirty="0">
                          <a:solidFill>
                            <a:schemeClr val="bg1">
                              <a:lumMod val="65000"/>
                            </a:schemeClr>
                          </a:solidFill>
                        </a:rPr>
                        <a:t>評論過少無法顯示</a:t>
                      </a:r>
                      <a:endParaRPr lang="en-US" altLang="zh-TW" sz="1400" dirty="0">
                        <a:solidFill>
                          <a:schemeClr val="bg1">
                            <a:lumMod val="65000"/>
                          </a:schemeClr>
                        </a:solidFill>
                      </a:endParaRPr>
                    </a:p>
                  </a:txBody>
                  <a:tcPr/>
                </a:tc>
                <a:extLst>
                  <a:ext uri="{0D108BD9-81ED-4DB2-BD59-A6C34878D82A}">
                    <a16:rowId xmlns:a16="http://schemas.microsoft.com/office/drawing/2014/main" val="1710771547"/>
                  </a:ext>
                </a:extLst>
              </a:tr>
              <a:tr h="370840">
                <a:tc vMerge="1">
                  <a:txBody>
                    <a:bodyPr/>
                    <a:lstStyle/>
                    <a:p>
                      <a:endParaRPr lang="zh-TW" altLang="en-US"/>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400" dirty="0"/>
                        <a:t>Google Play</a:t>
                      </a:r>
                      <a:endParaRPr lang="zh-TW" altLang="en-US" sz="1400" dirty="0"/>
                    </a:p>
                  </a:txBody>
                  <a:tcPr anchor="ctr"/>
                </a:tc>
                <a:tc>
                  <a:txBody>
                    <a:bodyPr/>
                    <a:lstStyle/>
                    <a:p>
                      <a:pPr algn="ctr"/>
                      <a:r>
                        <a:rPr lang="en-US" altLang="zh-TW" sz="1400" dirty="0"/>
                        <a:t>2.3</a:t>
                      </a:r>
                      <a:endParaRPr lang="zh-TW" altLang="en-US" sz="1400" dirty="0"/>
                    </a:p>
                  </a:txBody>
                  <a:tcPr anchor="ctr"/>
                </a:tc>
                <a:tc>
                  <a:txBody>
                    <a:bodyPr/>
                    <a:lstStyle/>
                    <a:p>
                      <a:pPr algn="ctr"/>
                      <a:r>
                        <a:rPr lang="en-US" altLang="zh-TW" sz="1400" dirty="0"/>
                        <a:t>20</a:t>
                      </a:r>
                      <a:endParaRPr lang="zh-TW" altLang="en-US" sz="1400" dirty="0"/>
                    </a:p>
                  </a:txBody>
                  <a:tcPr anchor="ctr"/>
                </a:tc>
                <a:tc>
                  <a:txBody>
                    <a:bodyPr/>
                    <a:lstStyle/>
                    <a:p>
                      <a:r>
                        <a:rPr lang="zh-TW" altLang="en-US" sz="1400" dirty="0"/>
                        <a:t>星展的</a:t>
                      </a:r>
                      <a:r>
                        <a:rPr lang="en-US" altLang="zh-TW" sz="1400" dirty="0"/>
                        <a:t>APP</a:t>
                      </a:r>
                      <a:endParaRPr lang="zh-TW" altLang="en-US" sz="1400" dirty="0"/>
                    </a:p>
                  </a:txBody>
                  <a:tcPr/>
                </a:tc>
                <a:tc>
                  <a:txBody>
                    <a:bodyPr/>
                    <a:lstStyle/>
                    <a:p>
                      <a:endParaRPr lang="zh-TW" altLang="en-US" sz="1400" dirty="0"/>
                    </a:p>
                  </a:txBody>
                  <a:tcPr/>
                </a:tc>
                <a:tc>
                  <a:txBody>
                    <a:bodyPr/>
                    <a:lstStyle/>
                    <a:p>
                      <a:pPr marL="285750" indent="-285750">
                        <a:buFontTx/>
                        <a:buChar char="-"/>
                      </a:pPr>
                      <a:r>
                        <a:rPr lang="zh-TW" altLang="en-US" sz="1400" dirty="0"/>
                        <a:t>介面設計不佳，字太大</a:t>
                      </a:r>
                      <a:endParaRPr lang="en-US" altLang="zh-TW" sz="1400" dirty="0"/>
                    </a:p>
                    <a:p>
                      <a:pPr marL="285750" indent="-285750">
                        <a:buFontTx/>
                        <a:buChar char="-"/>
                      </a:pPr>
                      <a:r>
                        <a:rPr lang="zh-TW" altLang="en-US" sz="1400" dirty="0"/>
                        <a:t>閃退</a:t>
                      </a:r>
                    </a:p>
                  </a:txBody>
                  <a:tcPr/>
                </a:tc>
                <a:extLst>
                  <a:ext uri="{0D108BD9-81ED-4DB2-BD59-A6C34878D82A}">
                    <a16:rowId xmlns:a16="http://schemas.microsoft.com/office/drawing/2014/main" val="3436636174"/>
                  </a:ext>
                </a:extLst>
              </a:tr>
            </a:tbl>
          </a:graphicData>
        </a:graphic>
      </p:graphicFrame>
      <p:sp>
        <p:nvSpPr>
          <p:cNvPr id="17" name="標題 2"/>
          <p:cNvSpPr txBox="1">
            <a:spLocks/>
          </p:cNvSpPr>
          <p:nvPr/>
        </p:nvSpPr>
        <p:spPr bwMode="auto">
          <a:xfrm>
            <a:off x="66260" y="132520"/>
            <a:ext cx="11617291" cy="56356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2400" b="1">
                <a:solidFill>
                  <a:schemeClr val="bg1"/>
                </a:solidFill>
                <a:latin typeface="Calibri" panose="020F0502020204030204" pitchFamily="34" charset="0"/>
                <a:ea typeface="+mj-ea"/>
                <a:cs typeface="+mj-cs"/>
              </a:defRPr>
            </a:lvl1pPr>
            <a:lvl2pPr algn="l" rtl="0" eaLnBrk="1" fontAlgn="base" hangingPunct="1">
              <a:spcBef>
                <a:spcPct val="0"/>
              </a:spcBef>
              <a:spcAft>
                <a:spcPct val="0"/>
              </a:spcAft>
              <a:defRPr sz="2800" b="1">
                <a:solidFill>
                  <a:schemeClr val="tx1"/>
                </a:solidFill>
                <a:latin typeface="Arial" charset="0"/>
              </a:defRPr>
            </a:lvl2pPr>
            <a:lvl3pPr algn="l" rtl="0" eaLnBrk="1" fontAlgn="base" hangingPunct="1">
              <a:spcBef>
                <a:spcPct val="0"/>
              </a:spcBef>
              <a:spcAft>
                <a:spcPct val="0"/>
              </a:spcAft>
              <a:defRPr sz="2800" b="1">
                <a:solidFill>
                  <a:schemeClr val="tx1"/>
                </a:solidFill>
                <a:latin typeface="Arial" charset="0"/>
              </a:defRPr>
            </a:lvl3pPr>
            <a:lvl4pPr algn="l" rtl="0" eaLnBrk="1" fontAlgn="base" hangingPunct="1">
              <a:spcBef>
                <a:spcPct val="0"/>
              </a:spcBef>
              <a:spcAft>
                <a:spcPct val="0"/>
              </a:spcAft>
              <a:defRPr sz="2800" b="1">
                <a:solidFill>
                  <a:schemeClr val="tx1"/>
                </a:solidFill>
                <a:latin typeface="Arial" charset="0"/>
              </a:defRPr>
            </a:lvl4pPr>
            <a:lvl5pPr algn="l" rtl="0" eaLnBrk="1" fontAlgn="base" hangingPunct="1">
              <a:spcBef>
                <a:spcPct val="0"/>
              </a:spcBef>
              <a:spcAft>
                <a:spcPct val="0"/>
              </a:spcAft>
              <a:defRPr sz="2800" b="1">
                <a:solidFill>
                  <a:schemeClr val="tx1"/>
                </a:solidFill>
                <a:latin typeface="Arial" charset="0"/>
              </a:defRPr>
            </a:lvl5pPr>
            <a:lvl6pPr marL="457200" algn="l" rtl="0" eaLnBrk="1" fontAlgn="base" hangingPunct="1">
              <a:spcBef>
                <a:spcPct val="0"/>
              </a:spcBef>
              <a:spcAft>
                <a:spcPct val="0"/>
              </a:spcAft>
              <a:defRPr sz="2800" b="1">
                <a:solidFill>
                  <a:schemeClr val="tx1"/>
                </a:solidFill>
                <a:latin typeface="Arial" charset="0"/>
              </a:defRPr>
            </a:lvl6pPr>
            <a:lvl7pPr marL="914400" algn="l" rtl="0" eaLnBrk="1" fontAlgn="base" hangingPunct="1">
              <a:spcBef>
                <a:spcPct val="0"/>
              </a:spcBef>
              <a:spcAft>
                <a:spcPct val="0"/>
              </a:spcAft>
              <a:defRPr sz="2800" b="1">
                <a:solidFill>
                  <a:schemeClr val="tx1"/>
                </a:solidFill>
                <a:latin typeface="Arial" charset="0"/>
              </a:defRPr>
            </a:lvl7pPr>
            <a:lvl8pPr marL="1371600" algn="l" rtl="0" eaLnBrk="1" fontAlgn="base" hangingPunct="1">
              <a:spcBef>
                <a:spcPct val="0"/>
              </a:spcBef>
              <a:spcAft>
                <a:spcPct val="0"/>
              </a:spcAft>
              <a:defRPr sz="2800" b="1">
                <a:solidFill>
                  <a:schemeClr val="tx1"/>
                </a:solidFill>
                <a:latin typeface="Arial" charset="0"/>
              </a:defRPr>
            </a:lvl8pPr>
            <a:lvl9pPr marL="1828800" algn="l" rtl="0" eaLnBrk="1" fontAlgn="base" hangingPunct="1">
              <a:spcBef>
                <a:spcPct val="0"/>
              </a:spcBef>
              <a:spcAft>
                <a:spcPct val="0"/>
              </a:spcAft>
              <a:defRPr sz="2800" b="1">
                <a:solidFill>
                  <a:schemeClr val="tx1"/>
                </a:solidFill>
                <a:latin typeface="Arial" charset="0"/>
              </a:defRPr>
            </a:lvl9pPr>
          </a:lstStyle>
          <a:p>
            <a:r>
              <a:rPr lang="en-US" altLang="zh-TW" sz="3200" kern="0" dirty="0">
                <a:solidFill>
                  <a:schemeClr val="accent1"/>
                </a:solidFill>
              </a:rPr>
              <a:t>Non-Banking </a:t>
            </a:r>
            <a:r>
              <a:rPr lang="en-US" altLang="zh-TW" sz="3200" kern="0" dirty="0">
                <a:solidFill>
                  <a:srgbClr val="C00000"/>
                </a:solidFill>
              </a:rPr>
              <a:t>APP</a:t>
            </a:r>
            <a:r>
              <a:rPr lang="en-US" altLang="zh-TW" sz="3200" kern="0" dirty="0">
                <a:solidFill>
                  <a:schemeClr val="accent1"/>
                </a:solidFill>
              </a:rPr>
              <a:t> – DBS Related </a:t>
            </a:r>
            <a:endParaRPr lang="zh-TW" altLang="en-US" sz="3200" kern="0" dirty="0">
              <a:solidFill>
                <a:schemeClr val="accent1"/>
              </a:solidFill>
            </a:endParaRPr>
          </a:p>
        </p:txBody>
      </p:sp>
    </p:spTree>
    <p:extLst>
      <p:ext uri="{BB962C8B-B14F-4D97-AF65-F5344CB8AC3E}">
        <p14:creationId xmlns:p14="http://schemas.microsoft.com/office/powerpoint/2010/main" val="1833826106"/>
      </p:ext>
    </p:extLst>
  </p:cSld>
  <p:clrMapOvr>
    <a:masterClrMapping/>
  </p:clrMapOvr>
</p:sld>
</file>

<file path=ppt/theme/theme1.xml><?xml version="1.0" encoding="utf-8"?>
<a:theme xmlns:a="http://schemas.openxmlformats.org/drawingml/2006/main" name="DBS_Template v3 1">
  <a:themeElements>
    <a:clrScheme name="">
      <a:dk1>
        <a:srgbClr val="000000"/>
      </a:dk1>
      <a:lt1>
        <a:srgbClr val="FFFFFF"/>
      </a:lt1>
      <a:dk2>
        <a:srgbClr val="000000"/>
      </a:dk2>
      <a:lt2>
        <a:srgbClr val="969696"/>
      </a:lt2>
      <a:accent1>
        <a:srgbClr val="BE050A"/>
      </a:accent1>
      <a:accent2>
        <a:srgbClr val="FAD0A9"/>
      </a:accent2>
      <a:accent3>
        <a:srgbClr val="FFFFFF"/>
      </a:accent3>
      <a:accent4>
        <a:srgbClr val="000000"/>
      </a:accent4>
      <a:accent5>
        <a:srgbClr val="DBAAAA"/>
      </a:accent5>
      <a:accent6>
        <a:srgbClr val="E3BC99"/>
      </a:accent6>
      <a:hlink>
        <a:srgbClr val="E59B9D"/>
      </a:hlink>
      <a:folHlink>
        <a:srgbClr val="B2B2B2"/>
      </a:folHlink>
    </a:clrScheme>
    <a:fontScheme name="DBS PPT template 0207">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9525" cap="flat" cmpd="sng" algn="ctr">
          <a:solidFill>
            <a:schemeClr val="tx1"/>
          </a:solidFill>
          <a:prstDash val="solid"/>
          <a:round/>
          <a:headEnd type="none" w="med" len="med"/>
          <a:tailEnd type="none" w="med" len="med"/>
        </a:ln>
        <a:effectLst/>
      </a:spPr>
      <a:bodyPr vert="horz" wrap="square" lIns="91440" tIns="45720" rIns="91440" bIns="45720" numCol="1" rtlCol="0"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sz="2800" b="1" i="0" u="none" strike="noStrike" cap="none" normalizeH="0" baseline="0" smtClean="0">
            <a:ln>
              <a:noFill/>
            </a:ln>
            <a:solidFill>
              <a:schemeClr val="tx1"/>
            </a:solidFill>
            <a:effectLst/>
            <a:latin typeface="Arial" charset="0"/>
          </a:defRPr>
        </a:defPPr>
      </a:lstStyle>
    </a:spDef>
    <a:lnDef>
      <a:spPr bwMode="auto">
        <a:noFill/>
        <a:ln w="9525" cap="flat" cmpd="sng" algn="ctr">
          <a:solidFill>
            <a:schemeClr val="bg1">
              <a:lumMod val="50000"/>
            </a:schemeClr>
          </a:solidFill>
          <a:prstDash val="solid"/>
          <a:round/>
          <a:headEnd type="none" w="med" len="med"/>
          <a:tailEnd type="none" w="med" len="med"/>
        </a:ln>
        <a:effectLst/>
      </a:spPr>
      <a:bodyPr/>
      <a:lstStyle/>
    </a:lnDef>
    <a:txDef>
      <a:spPr>
        <a:noFill/>
      </a:spPr>
      <a:bodyPr wrap="square" rtlCol="0">
        <a:spAutoFit/>
      </a:bodyPr>
      <a:lstStyle>
        <a:defPPr>
          <a:defRPr sz="1200" dirty="0" smtClean="0">
            <a:latin typeface="Calibri" pitchFamily="34" charset="0"/>
          </a:defRPr>
        </a:defPPr>
      </a:lstStyle>
    </a:txDef>
  </a:objectDefaults>
  <a:extraClrSchemeLst>
    <a:extraClrScheme>
      <a:clrScheme name="DBS PPT template 0207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BS PPT template 0207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BS PPT template 0207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BS PPT template 0207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BS PPT template 0207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BS PPT template 0207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BS PPT template 0207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1_DBS PPT template 0207">
  <a:themeElements>
    <a:clrScheme name="">
      <a:dk1>
        <a:srgbClr val="000000"/>
      </a:dk1>
      <a:lt1>
        <a:srgbClr val="FFFFFF"/>
      </a:lt1>
      <a:dk2>
        <a:srgbClr val="000000"/>
      </a:dk2>
      <a:lt2>
        <a:srgbClr val="969696"/>
      </a:lt2>
      <a:accent1>
        <a:srgbClr val="BE050A"/>
      </a:accent1>
      <a:accent2>
        <a:srgbClr val="FAD0A9"/>
      </a:accent2>
      <a:accent3>
        <a:srgbClr val="FFFFFF"/>
      </a:accent3>
      <a:accent4>
        <a:srgbClr val="000000"/>
      </a:accent4>
      <a:accent5>
        <a:srgbClr val="DBAAAA"/>
      </a:accent5>
      <a:accent6>
        <a:srgbClr val="E3BC99"/>
      </a:accent6>
      <a:hlink>
        <a:srgbClr val="E59B9D"/>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7_DBS PPT template 0207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7_DBS PPT template 0207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7_DBS PPT template 0207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7_DBS PPT template 0207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7_DBS PPT template 0207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7_DBS PPT template 0207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7_DBS PPT template 0207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1_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DBS CBG theme">
  <a:themeElements>
    <a:clrScheme name="">
      <a:dk1>
        <a:srgbClr val="000000"/>
      </a:dk1>
      <a:lt1>
        <a:srgbClr val="FFFFFF"/>
      </a:lt1>
      <a:dk2>
        <a:srgbClr val="000000"/>
      </a:dk2>
      <a:lt2>
        <a:srgbClr val="969696"/>
      </a:lt2>
      <a:accent1>
        <a:srgbClr val="BE050A"/>
      </a:accent1>
      <a:accent2>
        <a:srgbClr val="FAD0A9"/>
      </a:accent2>
      <a:accent3>
        <a:srgbClr val="FFFFFF"/>
      </a:accent3>
      <a:accent4>
        <a:srgbClr val="000000"/>
      </a:accent4>
      <a:accent5>
        <a:srgbClr val="DBAAAA"/>
      </a:accent5>
      <a:accent6>
        <a:srgbClr val="E3BC99"/>
      </a:accent6>
      <a:hlink>
        <a:srgbClr val="E59B9D"/>
      </a:hlink>
      <a:folHlink>
        <a:srgbClr val="B2B2B2"/>
      </a:folHlink>
    </a:clrScheme>
    <a:fontScheme name="1_DBS PPT template 0207">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800" b="1"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800" b="1" i="0" u="none" strike="noStrike" cap="none" normalizeH="0" baseline="0" smtClean="0">
            <a:ln>
              <a:noFill/>
            </a:ln>
            <a:solidFill>
              <a:schemeClr val="tx1"/>
            </a:solidFill>
            <a:effectLst/>
            <a:latin typeface="Arial" pitchFamily="34" charset="0"/>
          </a:defRPr>
        </a:defPPr>
      </a:lstStyle>
    </a:lnDef>
  </a:objectDefaults>
  <a:extraClrSchemeLst>
    <a:extraClrScheme>
      <a:clrScheme name="1_DBS PPT template 0207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DBS PPT template 0207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DBS PPT template 0207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DBS PPT template 0207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DBS PPT template 0207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DBS PPT template 0207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DBS PPT template 0207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1_DBS CBG theme">
  <a:themeElements>
    <a:clrScheme name="">
      <a:dk1>
        <a:srgbClr val="000000"/>
      </a:dk1>
      <a:lt1>
        <a:srgbClr val="FFFFFF"/>
      </a:lt1>
      <a:dk2>
        <a:srgbClr val="000000"/>
      </a:dk2>
      <a:lt2>
        <a:srgbClr val="969696"/>
      </a:lt2>
      <a:accent1>
        <a:srgbClr val="BE050A"/>
      </a:accent1>
      <a:accent2>
        <a:srgbClr val="FAD0A9"/>
      </a:accent2>
      <a:accent3>
        <a:srgbClr val="FFFFFF"/>
      </a:accent3>
      <a:accent4>
        <a:srgbClr val="000000"/>
      </a:accent4>
      <a:accent5>
        <a:srgbClr val="DBAAAA"/>
      </a:accent5>
      <a:accent6>
        <a:srgbClr val="E3BC99"/>
      </a:accent6>
      <a:hlink>
        <a:srgbClr val="E59B9D"/>
      </a:hlink>
      <a:folHlink>
        <a:srgbClr val="B2B2B2"/>
      </a:folHlink>
    </a:clrScheme>
    <a:fontScheme name="1_DBS PPT template 0207">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800" b="1"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800" b="1" i="0" u="none" strike="noStrike" cap="none" normalizeH="0" baseline="0" smtClean="0">
            <a:ln>
              <a:noFill/>
            </a:ln>
            <a:solidFill>
              <a:schemeClr val="tx1"/>
            </a:solidFill>
            <a:effectLst/>
            <a:latin typeface="Arial" pitchFamily="34" charset="0"/>
          </a:defRPr>
        </a:defPPr>
      </a:lstStyle>
    </a:lnDef>
  </a:objectDefaults>
  <a:extraClrSchemeLst>
    <a:extraClrScheme>
      <a:clrScheme name="1_DBS PPT template 0207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DBS PPT template 0207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DBS PPT template 0207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DBS PPT template 0207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DBS PPT template 0207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DBS PPT template 0207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DBS PPT template 0207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6AFDC4AD3BBA7149BBAEC62D3127F334" ma:contentTypeVersion="0" ma:contentTypeDescription="Create a new document." ma:contentTypeScope="" ma:versionID="eee1d1260038db119b45741d0d23727e">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Props1.xml><?xml version="1.0" encoding="utf-8"?>
<ds:datastoreItem xmlns:ds="http://schemas.openxmlformats.org/officeDocument/2006/customXml" ds:itemID="{CE07AE72-5CDE-4571-B257-ECEB280ADB84}">
  <ds:schemaRefs>
    <ds:schemaRef ds:uri="http://purl.org/dc/terms/"/>
    <ds:schemaRef ds:uri="http://schemas.microsoft.com/office/2006/documentManagement/types"/>
    <ds:schemaRef ds:uri="http://purl.org/dc/elements/1.1/"/>
    <ds:schemaRef ds:uri="http://schemas.microsoft.com/office/2006/metadata/properties"/>
    <ds:schemaRef ds:uri="http://www.w3.org/XML/1998/namespace"/>
    <ds:schemaRef ds:uri="http://purl.org/dc/dcmitype/"/>
    <ds:schemaRef ds:uri="http://schemas.openxmlformats.org/package/2006/metadata/core-properties"/>
  </ds:schemaRefs>
</ds:datastoreItem>
</file>

<file path=customXml/itemProps2.xml><?xml version="1.0" encoding="utf-8"?>
<ds:datastoreItem xmlns:ds="http://schemas.openxmlformats.org/officeDocument/2006/customXml" ds:itemID="{D58BC34F-40DD-49F6-A089-2E5FDB1DE59E}">
  <ds:schemaRefs>
    <ds:schemaRef ds:uri="http://schemas.microsoft.com/sharepoint/v3/contenttype/forms"/>
  </ds:schemaRefs>
</ds:datastoreItem>
</file>

<file path=customXml/itemProps3.xml><?xml version="1.0" encoding="utf-8"?>
<ds:datastoreItem xmlns:ds="http://schemas.openxmlformats.org/officeDocument/2006/customXml" ds:itemID="{BE6F913C-1D5D-4B3D-9E8C-BD94A571DE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docProps/app.xml><?xml version="1.0" encoding="utf-8"?>
<Properties xmlns="http://schemas.openxmlformats.org/officeDocument/2006/extended-properties" xmlns:vt="http://schemas.openxmlformats.org/officeDocument/2006/docPropsVTypes">
  <TotalTime>11700</TotalTime>
  <Words>1787</Words>
  <Application>Microsoft Office PowerPoint</Application>
  <PresentationFormat>寬螢幕</PresentationFormat>
  <Paragraphs>533</Paragraphs>
  <Slides>23</Slides>
  <Notes>2</Notes>
  <HiddenSlides>0</HiddenSlides>
  <MMClips>0</MMClips>
  <ScaleCrop>false</ScaleCrop>
  <HeadingPairs>
    <vt:vector size="6" baseType="variant">
      <vt:variant>
        <vt:lpstr>使用字型</vt:lpstr>
      </vt:variant>
      <vt:variant>
        <vt:i4>8</vt:i4>
      </vt:variant>
      <vt:variant>
        <vt:lpstr>佈景主題</vt:lpstr>
      </vt:variant>
      <vt:variant>
        <vt:i4>5</vt:i4>
      </vt:variant>
      <vt:variant>
        <vt:lpstr>投影片標題</vt:lpstr>
      </vt:variant>
      <vt:variant>
        <vt:i4>23</vt:i4>
      </vt:variant>
    </vt:vector>
  </HeadingPairs>
  <TitlesOfParts>
    <vt:vector size="36" baseType="lpstr">
      <vt:lpstr>Meiryo UI</vt:lpstr>
      <vt:lpstr>宋体</vt:lpstr>
      <vt:lpstr>微軟正黑體</vt:lpstr>
      <vt:lpstr>新細明體</vt:lpstr>
      <vt:lpstr>Arial</vt:lpstr>
      <vt:lpstr>Calibri</vt:lpstr>
      <vt:lpstr>Times New Roman</vt:lpstr>
      <vt:lpstr>Wingdings</vt:lpstr>
      <vt:lpstr>DBS_Template v3 1</vt:lpstr>
      <vt:lpstr>11_DBS PPT template 0207</vt:lpstr>
      <vt:lpstr>1_Custom Design</vt:lpstr>
      <vt:lpstr>DBS CBG theme</vt:lpstr>
      <vt:lpstr>1_DBS CBG theme</vt:lpstr>
      <vt:lpstr> Banking App Market Research</vt:lpstr>
      <vt:lpstr> Agenda</vt:lpstr>
      <vt:lpstr>Banking APP - Comments Summary</vt:lpstr>
      <vt:lpstr>Competitive Analysis – 玉山、王道、KOKO</vt:lpstr>
      <vt:lpstr>Competitive Analysis – 星展、富邦、Richart</vt:lpstr>
      <vt:lpstr>PowerPoint 簡報</vt:lpstr>
      <vt:lpstr> Agenda</vt:lpstr>
      <vt:lpstr>Payment Service</vt:lpstr>
      <vt:lpstr>PowerPoint 簡報</vt:lpstr>
      <vt:lpstr>Non-Banking APP – Financial Related </vt:lpstr>
      <vt:lpstr>PowerPoint 簡報</vt:lpstr>
      <vt:lpstr>Non- Banking APP - Shopping</vt:lpstr>
      <vt:lpstr>Shopping App – UX/UI Features</vt:lpstr>
      <vt:lpstr>Shopping App – UX/UI Features</vt:lpstr>
      <vt:lpstr>Shopping App – UX/UI Features</vt:lpstr>
      <vt:lpstr>Shopping App – UX/UI Features</vt:lpstr>
      <vt:lpstr>Shopping App – UX/UI Features</vt:lpstr>
      <vt:lpstr>Shopping App – UX/UI Features</vt:lpstr>
      <vt:lpstr>App UI Rough Comparison</vt:lpstr>
      <vt:lpstr>Interface Comparison </vt:lpstr>
      <vt:lpstr>Interface Comparison </vt:lpstr>
      <vt:lpstr> Agenda</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Digital Account Strategy</dc:title>
  <dc:creator>Steve Yen Cheng CHIU</dc:creator>
  <cp:lastModifiedBy>Shyuan CHANG</cp:lastModifiedBy>
  <cp:revision>265</cp:revision>
  <dcterms:modified xsi:type="dcterms:W3CDTF">2018-08-06T06:50:35Z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0x0101006AFDC4AD3BBA7149BBAEC62D3127F334</vt:lpwstr>
  </property>
</Properties>
</file>